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4" r:id="rId5"/>
    <p:sldMasterId id="2147483691" r:id="rId6"/>
    <p:sldMasterId id="2147483696" r:id="rId7"/>
    <p:sldMasterId id="2147483703" r:id="rId8"/>
    <p:sldMasterId id="2147483720" r:id="rId9"/>
  </p:sldMasterIdLst>
  <p:notesMasterIdLst>
    <p:notesMasterId r:id="rId55"/>
  </p:notesMasterIdLst>
  <p:handoutMasterIdLst>
    <p:handoutMasterId r:id="rId56"/>
  </p:handoutMasterIdLst>
  <p:sldIdLst>
    <p:sldId id="2145706463" r:id="rId10"/>
    <p:sldId id="2145706425" r:id="rId11"/>
    <p:sldId id="2145706427" r:id="rId12"/>
    <p:sldId id="2145706428" r:id="rId13"/>
    <p:sldId id="272" r:id="rId14"/>
    <p:sldId id="2145706414" r:id="rId15"/>
    <p:sldId id="2145706423" r:id="rId16"/>
    <p:sldId id="2145706429" r:id="rId17"/>
    <p:sldId id="2145706386" r:id="rId18"/>
    <p:sldId id="2145706456" r:id="rId19"/>
    <p:sldId id="2145706450" r:id="rId20"/>
    <p:sldId id="2145706454" r:id="rId21"/>
    <p:sldId id="2145706453" r:id="rId22"/>
    <p:sldId id="2145706451" r:id="rId23"/>
    <p:sldId id="2145706452" r:id="rId24"/>
    <p:sldId id="2145706446" r:id="rId25"/>
    <p:sldId id="2145706455" r:id="rId26"/>
    <p:sldId id="2145706387" r:id="rId27"/>
    <p:sldId id="2145706460" r:id="rId28"/>
    <p:sldId id="2145706457" r:id="rId29"/>
    <p:sldId id="2145706412" r:id="rId30"/>
    <p:sldId id="2145706459" r:id="rId31"/>
    <p:sldId id="2145706458" r:id="rId32"/>
    <p:sldId id="2145706462" r:id="rId33"/>
    <p:sldId id="2145706416" r:id="rId34"/>
    <p:sldId id="2145706390" r:id="rId35"/>
    <p:sldId id="2145706417" r:id="rId36"/>
    <p:sldId id="2145706415" r:id="rId37"/>
    <p:sldId id="2145706447" r:id="rId38"/>
    <p:sldId id="2145706445" r:id="rId39"/>
    <p:sldId id="2145706448" r:id="rId40"/>
    <p:sldId id="2145706393" r:id="rId41"/>
    <p:sldId id="2145706449" r:id="rId42"/>
    <p:sldId id="2145706418" r:id="rId43"/>
    <p:sldId id="2145706395" r:id="rId44"/>
    <p:sldId id="2145706419" r:id="rId45"/>
    <p:sldId id="2145706420" r:id="rId46"/>
    <p:sldId id="2145706396" r:id="rId47"/>
    <p:sldId id="2145706400" r:id="rId48"/>
    <p:sldId id="2145706421" r:id="rId49"/>
    <p:sldId id="2145706404" r:id="rId50"/>
    <p:sldId id="2145706442" r:id="rId51"/>
    <p:sldId id="2145706443" r:id="rId52"/>
    <p:sldId id="2145706401" r:id="rId53"/>
    <p:sldId id="214570644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37E51C-9BA5-62D0-648A-704AD76BC499}" name="TingSu" initials="MOU" userId="TingSu"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5A12"/>
    <a:srgbClr val="F30003"/>
    <a:srgbClr val="FFC814"/>
    <a:srgbClr val="E9EBF6"/>
    <a:srgbClr val="FFDC00"/>
    <a:srgbClr val="C6D0ED"/>
    <a:srgbClr val="3F61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8"/>
    <p:restoredTop sz="86295"/>
  </p:normalViewPr>
  <p:slideViewPr>
    <p:cSldViewPr snapToGrid="0">
      <p:cViewPr varScale="1">
        <p:scale>
          <a:sx n="108" d="100"/>
          <a:sy n="108" d="100"/>
        </p:scale>
        <p:origin x="5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01254F-7DD2-C844-8FC7-6FD41615B9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C8678D9-3C6F-D848-B11D-D8B66D454D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3DCC98-B694-EE48-8B39-44246C1CF651}" type="datetimeFigureOut">
              <a:rPr kumimoji="1" lang="zh-CN" altLang="en-US" smtClean="0"/>
              <a:t>2024/7/19</a:t>
            </a:fld>
            <a:endParaRPr kumimoji="1" lang="zh-CN" altLang="en-US"/>
          </a:p>
        </p:txBody>
      </p:sp>
      <p:sp>
        <p:nvSpPr>
          <p:cNvPr id="4" name="页脚占位符 3">
            <a:extLst>
              <a:ext uri="{FF2B5EF4-FFF2-40B4-BE49-F238E27FC236}">
                <a16:creationId xmlns:a16="http://schemas.microsoft.com/office/drawing/2014/main" id="{A32FB3A5-7A2E-DD43-A46B-922E6A85E9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28E311AA-720E-6C48-8700-BA726E05EC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F76D5-1CB6-4540-BBBF-71DA68F7B729}" type="slidenum">
              <a:rPr kumimoji="1" lang="zh-CN" altLang="en-US" smtClean="0"/>
              <a:t>‹#›</a:t>
            </a:fld>
            <a:endParaRPr kumimoji="1" lang="zh-CN" altLang="en-US"/>
          </a:p>
        </p:txBody>
      </p:sp>
    </p:spTree>
    <p:extLst>
      <p:ext uri="{BB962C8B-B14F-4D97-AF65-F5344CB8AC3E}">
        <p14:creationId xmlns:p14="http://schemas.microsoft.com/office/powerpoint/2010/main" val="1955004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C5ADE-62D6-BD4C-9388-FE242B3CE362}"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F075A-E41D-2E43-A316-BF9889750A78}" type="slidenum">
              <a:rPr lang="en-US" smtClean="0"/>
              <a:t>‹#›</a:t>
            </a:fld>
            <a:endParaRPr lang="en-US"/>
          </a:p>
        </p:txBody>
      </p:sp>
    </p:spTree>
    <p:extLst>
      <p:ext uri="{BB962C8B-B14F-4D97-AF65-F5344CB8AC3E}">
        <p14:creationId xmlns:p14="http://schemas.microsoft.com/office/powerpoint/2010/main" val="17860931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 am </a:t>
            </a:r>
            <a:r>
              <a:rPr lang="en-US" dirty="0" err="1"/>
              <a:t>weigang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so glad to be here to introduce our work: Finding and Understanding Defects in Static Analyzers.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dirty="0"/>
              <a:t>This work was completed together with </a:t>
            </a:r>
            <a:r>
              <a:rPr kumimoji="1" lang="en-US" altLang="zh-CN" sz="1200" dirty="0"/>
              <a:t>Peng Di, Mengli Ming, Chengyu Zhang, Ting </a:t>
            </a:r>
            <a:r>
              <a:rPr kumimoji="1" lang="en-US" altLang="zh-CN" sz="1200" dirty="0" err="1"/>
              <a:t>Su</a:t>
            </a:r>
            <a:r>
              <a:rPr kumimoji="1" lang="en-US" altLang="zh-CN" sz="1200" dirty="0"/>
              <a:t>, Shijie Li, Yulei Sui.  </a:t>
            </a:r>
          </a:p>
          <a:p>
            <a:endParaRPr 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1</a:t>
            </a:fld>
            <a:endParaRPr lang="en-US"/>
          </a:p>
        </p:txBody>
      </p:sp>
    </p:spTree>
    <p:extLst>
      <p:ext uri="{BB962C8B-B14F-4D97-AF65-F5344CB8AC3E}">
        <p14:creationId xmlns:p14="http://schemas.microsoft.com/office/powerpoint/2010/main" val="3892142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zh-CN" sz="1200" dirty="0"/>
              <a:t>Let’s take FP as an example.  And see how to construct a dynamic oracle.</a:t>
            </a:r>
          </a:p>
        </p:txBody>
      </p:sp>
      <p:sp>
        <p:nvSpPr>
          <p:cNvPr id="4" name="灯片编号占位符 3"/>
          <p:cNvSpPr>
            <a:spLocks noGrp="1"/>
          </p:cNvSpPr>
          <p:nvPr>
            <p:ph type="sldNum" sz="quarter" idx="5"/>
          </p:nvPr>
        </p:nvSpPr>
        <p:spPr/>
        <p:txBody>
          <a:bodyPr/>
          <a:lstStyle/>
          <a:p>
            <a:fld id="{A12F075A-E41D-2E43-A316-BF9889750A78}" type="slidenum">
              <a:rPr lang="en-US" smtClean="0"/>
              <a:t>10</a:t>
            </a:fld>
            <a:endParaRPr lang="en-US"/>
          </a:p>
        </p:txBody>
      </p:sp>
    </p:spTree>
    <p:extLst>
      <p:ext uri="{BB962C8B-B14F-4D97-AF65-F5344CB8AC3E}">
        <p14:creationId xmlns:p14="http://schemas.microsoft.com/office/powerpoint/2010/main" val="395175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Constructing a dynamic oracle is very easy. First, we need to run the program given on the right side. On line 3, variable f is assigned with the address of e.</a:t>
            </a:r>
            <a:endParaRPr lang="zh-CN" altLang="en-US" sz="1200" dirty="0"/>
          </a:p>
        </p:txBody>
      </p:sp>
      <p:sp>
        <p:nvSpPr>
          <p:cNvPr id="4" name="灯片编号占位符 3"/>
          <p:cNvSpPr>
            <a:spLocks noGrp="1"/>
          </p:cNvSpPr>
          <p:nvPr>
            <p:ph type="sldNum" sz="quarter" idx="5"/>
          </p:nvPr>
        </p:nvSpPr>
        <p:spPr/>
        <p:txBody>
          <a:bodyPr/>
          <a:lstStyle/>
          <a:p>
            <a:fld id="{A12F075A-E41D-2E43-A316-BF9889750A78}" type="slidenum">
              <a:rPr lang="en-US" smtClean="0"/>
              <a:t>11</a:t>
            </a:fld>
            <a:endParaRPr lang="en-US"/>
          </a:p>
        </p:txBody>
      </p:sp>
    </p:spTree>
    <p:extLst>
      <p:ext uri="{BB962C8B-B14F-4D97-AF65-F5344CB8AC3E}">
        <p14:creationId xmlns:p14="http://schemas.microsoft.com/office/powerpoint/2010/main" val="887896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dirty="0"/>
              <a:t>On line 4, we declare a pointer array h.</a:t>
            </a:r>
          </a:p>
        </p:txBody>
      </p:sp>
      <p:sp>
        <p:nvSpPr>
          <p:cNvPr id="4" name="灯片编号占位符 3"/>
          <p:cNvSpPr>
            <a:spLocks noGrp="1"/>
          </p:cNvSpPr>
          <p:nvPr>
            <p:ph type="sldNum" sz="quarter" idx="5"/>
          </p:nvPr>
        </p:nvSpPr>
        <p:spPr/>
        <p:txBody>
          <a:bodyPr/>
          <a:lstStyle/>
          <a:p>
            <a:fld id="{A12F075A-E41D-2E43-A316-BF9889750A78}" type="slidenum">
              <a:rPr lang="en-US" smtClean="0"/>
              <a:t>12</a:t>
            </a:fld>
            <a:endParaRPr lang="en-US"/>
          </a:p>
        </p:txBody>
      </p:sp>
    </p:spTree>
    <p:extLst>
      <p:ext uri="{BB962C8B-B14F-4D97-AF65-F5344CB8AC3E}">
        <p14:creationId xmlns:p14="http://schemas.microsoft.com/office/powerpoint/2010/main" val="458096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dirty="0"/>
              <a:t>On line5, h[1][0] is assigned with f. So h[1][0] is the address of e.</a:t>
            </a:r>
          </a:p>
        </p:txBody>
      </p:sp>
      <p:sp>
        <p:nvSpPr>
          <p:cNvPr id="4" name="灯片编号占位符 3"/>
          <p:cNvSpPr>
            <a:spLocks noGrp="1"/>
          </p:cNvSpPr>
          <p:nvPr>
            <p:ph type="sldNum" sz="quarter" idx="5"/>
          </p:nvPr>
        </p:nvSpPr>
        <p:spPr/>
        <p:txBody>
          <a:bodyPr/>
          <a:lstStyle/>
          <a:p>
            <a:fld id="{A12F075A-E41D-2E43-A316-BF9889750A78}" type="slidenum">
              <a:rPr lang="en-US" smtClean="0"/>
              <a:t>13</a:t>
            </a:fld>
            <a:endParaRPr lang="en-US"/>
          </a:p>
        </p:txBody>
      </p:sp>
    </p:spTree>
    <p:extLst>
      <p:ext uri="{BB962C8B-B14F-4D97-AF65-F5344CB8AC3E}">
        <p14:creationId xmlns:p14="http://schemas.microsoft.com/office/powerpoint/2010/main" val="379060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dirty="0"/>
              <a:t>Line 6 is an ‘if’ statement, and because g is 0 and h[1][0] is the address of e,  the false branch is taken.</a:t>
            </a:r>
          </a:p>
        </p:txBody>
      </p:sp>
      <p:sp>
        <p:nvSpPr>
          <p:cNvPr id="4" name="灯片编号占位符 3"/>
          <p:cNvSpPr>
            <a:spLocks noGrp="1"/>
          </p:cNvSpPr>
          <p:nvPr>
            <p:ph type="sldNum" sz="quarter" idx="5"/>
          </p:nvPr>
        </p:nvSpPr>
        <p:spPr/>
        <p:txBody>
          <a:bodyPr/>
          <a:lstStyle/>
          <a:p>
            <a:fld id="{A12F075A-E41D-2E43-A316-BF9889750A78}" type="slidenum">
              <a:rPr lang="en-US" smtClean="0"/>
              <a:t>14</a:t>
            </a:fld>
            <a:endParaRPr lang="en-US"/>
          </a:p>
        </p:txBody>
      </p:sp>
    </p:spTree>
    <p:extLst>
      <p:ext uri="{BB962C8B-B14F-4D97-AF65-F5344CB8AC3E}">
        <p14:creationId xmlns:p14="http://schemas.microsoft.com/office/powerpoint/2010/main" val="220507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dirty="0"/>
              <a:t>Finally, it successfully print the number 42. right. </a:t>
            </a:r>
          </a:p>
        </p:txBody>
      </p:sp>
      <p:sp>
        <p:nvSpPr>
          <p:cNvPr id="4" name="灯片编号占位符 3"/>
          <p:cNvSpPr>
            <a:spLocks noGrp="1"/>
          </p:cNvSpPr>
          <p:nvPr>
            <p:ph type="sldNum" sz="quarter" idx="5"/>
          </p:nvPr>
        </p:nvSpPr>
        <p:spPr/>
        <p:txBody>
          <a:bodyPr/>
          <a:lstStyle/>
          <a:p>
            <a:fld id="{A12F075A-E41D-2E43-A316-BF9889750A78}" type="slidenum">
              <a:rPr lang="en-US" smtClean="0"/>
              <a:t>15</a:t>
            </a:fld>
            <a:endParaRPr lang="en-US"/>
          </a:p>
        </p:txBody>
      </p:sp>
    </p:spTree>
    <p:extLst>
      <p:ext uri="{BB962C8B-B14F-4D97-AF65-F5344CB8AC3E}">
        <p14:creationId xmlns:p14="http://schemas.microsoft.com/office/powerpoint/2010/main" val="833712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dirty="0"/>
              <a:t>However, GSA says there is an NPD on line 8.  So it is a false positive.  This is actually due to an implementation error. The developer only consider the comparison with 0 when o is on the right side. Here, the variable g, which is 0, is on the left  side. So the </a:t>
            </a:r>
            <a:r>
              <a:rPr lang="en-AU" altLang="zh-CN" sz="1200" dirty="0" err="1"/>
              <a:t>analyzer</a:t>
            </a:r>
            <a:r>
              <a:rPr lang="en-AU" altLang="zh-CN" sz="1200" dirty="0"/>
              <a:t> think that the true branch is feasible. But if you put the variable g on the right side. It would not give the NPD warning. The developer have fixed this.</a:t>
            </a:r>
          </a:p>
        </p:txBody>
      </p:sp>
      <p:sp>
        <p:nvSpPr>
          <p:cNvPr id="4" name="灯片编号占位符 3"/>
          <p:cNvSpPr>
            <a:spLocks noGrp="1"/>
          </p:cNvSpPr>
          <p:nvPr>
            <p:ph type="sldNum" sz="quarter" idx="5"/>
          </p:nvPr>
        </p:nvSpPr>
        <p:spPr/>
        <p:txBody>
          <a:bodyPr/>
          <a:lstStyle/>
          <a:p>
            <a:fld id="{A12F075A-E41D-2E43-A316-BF9889750A78}" type="slidenum">
              <a:rPr lang="en-US" smtClean="0"/>
              <a:t>16</a:t>
            </a:fld>
            <a:endParaRPr lang="en-US"/>
          </a:p>
        </p:txBody>
      </p:sp>
    </p:spTree>
    <p:extLst>
      <p:ext uri="{BB962C8B-B14F-4D97-AF65-F5344CB8AC3E}">
        <p14:creationId xmlns:p14="http://schemas.microsoft.com/office/powerpoint/2010/main" val="108145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zh-CN" sz="1200" dirty="0"/>
              <a:t>Similarly, we can insert a bug in a execution path, if static analyzers can not find the bug, we find an FN.</a:t>
            </a:r>
          </a:p>
        </p:txBody>
      </p:sp>
      <p:sp>
        <p:nvSpPr>
          <p:cNvPr id="4" name="灯片编号占位符 3"/>
          <p:cNvSpPr>
            <a:spLocks noGrp="1"/>
          </p:cNvSpPr>
          <p:nvPr>
            <p:ph type="sldNum" sz="quarter" idx="5"/>
          </p:nvPr>
        </p:nvSpPr>
        <p:spPr/>
        <p:txBody>
          <a:bodyPr/>
          <a:lstStyle/>
          <a:p>
            <a:fld id="{A12F075A-E41D-2E43-A316-BF9889750A78}" type="slidenum">
              <a:rPr lang="en-US" smtClean="0"/>
              <a:t>17</a:t>
            </a:fld>
            <a:endParaRPr lang="en-US"/>
          </a:p>
        </p:txBody>
      </p:sp>
    </p:spTree>
    <p:extLst>
      <p:ext uri="{BB962C8B-B14F-4D97-AF65-F5344CB8AC3E}">
        <p14:creationId xmlns:p14="http://schemas.microsoft.com/office/powerpoint/2010/main" val="230935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let me introduce static oracle. But before that, let me explain what is debugging functions.  Let’s take the bugging function __</a:t>
            </a:r>
            <a:r>
              <a:rPr kumimoji="1" lang="en-US" altLang="zh-CN" dirty="0" err="1"/>
              <a:t>analyzer_eval</a:t>
            </a:r>
            <a:r>
              <a:rPr kumimoji="1" lang="en-US" altLang="zh-CN" dirty="0"/>
              <a:t>() in GSA as an example.</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18</a:t>
            </a:fld>
            <a:endParaRPr lang="en-US"/>
          </a:p>
        </p:txBody>
      </p:sp>
    </p:spTree>
    <p:extLst>
      <p:ext uri="{BB962C8B-B14F-4D97-AF65-F5344CB8AC3E}">
        <p14:creationId xmlns:p14="http://schemas.microsoft.com/office/powerpoint/2010/main" val="90217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a simple program.</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19</a:t>
            </a:fld>
            <a:endParaRPr lang="en-US"/>
          </a:p>
        </p:txBody>
      </p:sp>
    </p:spTree>
    <p:extLst>
      <p:ext uri="{BB962C8B-B14F-4D97-AF65-F5344CB8AC3E}">
        <p14:creationId xmlns:p14="http://schemas.microsoft.com/office/powerpoint/2010/main" val="402481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First of all, let me introduce some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Static Analyzers aim to find program bugs or vulnerabilities</a:t>
            </a:r>
          </a:p>
          <a:p>
            <a:r>
              <a:rPr lang="en-AU" dirty="0"/>
              <a:t>Given this example program on the right side, CSA can correctly identify the NPD error in the program at line 4,</a:t>
            </a:r>
          </a:p>
        </p:txBody>
      </p:sp>
      <p:sp>
        <p:nvSpPr>
          <p:cNvPr id="4" name="灯片编号占位符 3"/>
          <p:cNvSpPr>
            <a:spLocks noGrp="1"/>
          </p:cNvSpPr>
          <p:nvPr>
            <p:ph type="sldNum" sz="quarter" idx="5"/>
          </p:nvPr>
        </p:nvSpPr>
        <p:spPr/>
        <p:txBody>
          <a:bodyPr/>
          <a:lstStyle/>
          <a:p>
            <a:fld id="{A12F075A-E41D-2E43-A316-BF9889750A78}" type="slidenum">
              <a:rPr lang="en-US" smtClean="0"/>
              <a:t>2</a:t>
            </a:fld>
            <a:endParaRPr lang="en-US"/>
          </a:p>
        </p:txBody>
      </p:sp>
    </p:spTree>
    <p:extLst>
      <p:ext uri="{BB962C8B-B14F-4D97-AF65-F5344CB8AC3E}">
        <p14:creationId xmlns:p14="http://schemas.microsoft.com/office/powerpoint/2010/main" val="791310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inset a expression, which is the condition of the if statement, wrapped with the debugging function __</a:t>
            </a:r>
            <a:r>
              <a:rPr kumimoji="1" lang="en-US" altLang="zh-CN" dirty="0" err="1"/>
              <a:t>analyzer_eval</a:t>
            </a:r>
            <a:r>
              <a:rPr kumimoji="1" lang="en-US" altLang="zh-CN" dirty="0"/>
              <a:t>(). Given this program, GSA will  output the evaluation result of this expression. Here, it is true.</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20</a:t>
            </a:fld>
            <a:endParaRPr lang="en-US"/>
          </a:p>
        </p:txBody>
      </p:sp>
    </p:spTree>
    <p:extLst>
      <p:ext uri="{BB962C8B-B14F-4D97-AF65-F5344CB8AC3E}">
        <p14:creationId xmlns:p14="http://schemas.microsoft.com/office/powerpoint/2010/main" val="376499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Ok, let’s dive into how to construct static oracles. Here is the same program.</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21</a:t>
            </a:fld>
            <a:endParaRPr lang="en-US"/>
          </a:p>
        </p:txBody>
      </p:sp>
    </p:spTree>
    <p:extLst>
      <p:ext uri="{BB962C8B-B14F-4D97-AF65-F5344CB8AC3E}">
        <p14:creationId xmlns:p14="http://schemas.microsoft.com/office/powerpoint/2010/main" val="485013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do some tautologic mutation of the if conditions, And wrap them with debugging function. And here, insert them on line 5 and 6.</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22</a:t>
            </a:fld>
            <a:endParaRPr lang="en-US"/>
          </a:p>
        </p:txBody>
      </p:sp>
    </p:spTree>
    <p:extLst>
      <p:ext uri="{BB962C8B-B14F-4D97-AF65-F5344CB8AC3E}">
        <p14:creationId xmlns:p14="http://schemas.microsoft.com/office/powerpoint/2010/main" val="58558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LinLibertineT"/>
              </a:rPr>
              <a:t>The ground truth of those expressions are all true, right? We give this program to GSA.</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23</a:t>
            </a:fld>
            <a:endParaRPr lang="en-US"/>
          </a:p>
        </p:txBody>
      </p:sp>
    </p:spTree>
    <p:extLst>
      <p:ext uri="{BB962C8B-B14F-4D97-AF65-F5344CB8AC3E}">
        <p14:creationId xmlns:p14="http://schemas.microsoft.com/office/powerpoint/2010/main" val="393242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GSA says line 5 is true, but line 6 is false, which is not right.  Hence, we find a defect in GSA.</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24</a:t>
            </a:fld>
            <a:endParaRPr lang="en-US"/>
          </a:p>
        </p:txBody>
      </p:sp>
    </p:spTree>
    <p:extLst>
      <p:ext uri="{BB962C8B-B14F-4D97-AF65-F5344CB8AC3E}">
        <p14:creationId xmlns:p14="http://schemas.microsoft.com/office/powerpoint/2010/main" val="1087120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AU" dirty="0">
                <a:latin typeface="Calibri" panose="020F0502020204030204" pitchFamily="34" charset="0"/>
                <a:cs typeface="Calibri" panose="020F0502020204030204" pitchFamily="34" charset="0"/>
              </a:rPr>
              <a:t>This table show all the  Mutation Strategies .</a:t>
            </a:r>
          </a:p>
        </p:txBody>
      </p:sp>
      <p:sp>
        <p:nvSpPr>
          <p:cNvPr id="4" name="灯片编号占位符 3"/>
          <p:cNvSpPr>
            <a:spLocks noGrp="1"/>
          </p:cNvSpPr>
          <p:nvPr>
            <p:ph type="sldNum" sz="quarter" idx="5"/>
          </p:nvPr>
        </p:nvSpPr>
        <p:spPr/>
        <p:txBody>
          <a:bodyPr/>
          <a:lstStyle/>
          <a:p>
            <a:fld id="{A12F075A-E41D-2E43-A316-BF9889750A78}" type="slidenum">
              <a:rPr lang="en-US" smtClean="0"/>
              <a:t>25</a:t>
            </a:fld>
            <a:endParaRPr lang="en-US"/>
          </a:p>
        </p:txBody>
      </p:sp>
    </p:spTree>
    <p:extLst>
      <p:ext uri="{BB962C8B-B14F-4D97-AF65-F5344CB8AC3E}">
        <p14:creationId xmlns:p14="http://schemas.microsoft.com/office/powerpoint/2010/main" val="3061000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LinLibertineT"/>
              </a:rPr>
              <a:t>We applied the two oracle</a:t>
            </a:r>
            <a:r>
              <a:rPr lang="en-AU" altLang="zh-CN" sz="1800" dirty="0">
                <a:effectLst/>
                <a:latin typeface="LinLibertineT"/>
              </a:rPr>
              <a:t>s</a:t>
            </a:r>
            <a:r>
              <a:rPr lang="en" altLang="zh-CN" sz="1800" dirty="0">
                <a:effectLst/>
                <a:latin typeface="LinLibertineT"/>
              </a:rPr>
              <a:t> to 3 static analyzer</a:t>
            </a:r>
            <a:r>
              <a:rPr lang="en-AU" altLang="zh-CN" sz="1800" dirty="0">
                <a:effectLst/>
                <a:latin typeface="LinLibertineT"/>
              </a:rPr>
              <a:t>s</a:t>
            </a:r>
            <a:r>
              <a:rPr lang="en" altLang="zh-CN" sz="1800" dirty="0">
                <a:effectLst/>
                <a:latin typeface="LinLibertineT"/>
              </a:rPr>
              <a:t>. CSA. GSA, and Pinpoint. </a:t>
            </a:r>
          </a:p>
        </p:txBody>
      </p:sp>
      <p:sp>
        <p:nvSpPr>
          <p:cNvPr id="4" name="灯片编号占位符 3"/>
          <p:cNvSpPr>
            <a:spLocks noGrp="1"/>
          </p:cNvSpPr>
          <p:nvPr>
            <p:ph type="sldNum" sz="quarter" idx="5"/>
          </p:nvPr>
        </p:nvSpPr>
        <p:spPr/>
        <p:txBody>
          <a:bodyPr/>
          <a:lstStyle/>
          <a:p>
            <a:fld id="{A12F075A-E41D-2E43-A316-BF9889750A78}" type="slidenum">
              <a:rPr lang="en-US" smtClean="0"/>
              <a:t>26</a:t>
            </a:fld>
            <a:endParaRPr lang="en-US"/>
          </a:p>
        </p:txBody>
      </p:sp>
    </p:spTree>
    <p:extLst>
      <p:ext uri="{BB962C8B-B14F-4D97-AF65-F5344CB8AC3E}">
        <p14:creationId xmlns:p14="http://schemas.microsoft.com/office/powerpoint/2010/main" val="368502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LinLibertineT"/>
              </a:rPr>
              <a:t>Introduce</a:t>
            </a:r>
            <a:r>
              <a:rPr lang="zh-CN" altLang="en-US" sz="1800" dirty="0">
                <a:effectLst/>
                <a:latin typeface="LinLibertineT"/>
              </a:rPr>
              <a:t> 一下实验的内容。</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27</a:t>
            </a:fld>
            <a:endParaRPr lang="en-US"/>
          </a:p>
        </p:txBody>
      </p:sp>
    </p:spTree>
    <p:extLst>
      <p:ext uri="{BB962C8B-B14F-4D97-AF65-F5344CB8AC3E}">
        <p14:creationId xmlns:p14="http://schemas.microsoft.com/office/powerpoint/2010/main" val="201569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LinLibertineT"/>
              </a:rPr>
              <a:t>Specifically, the dynamic oracle found 5, 12, and 3 defects in CSA, GSA, and Pinpoint, respectively, while the static oracle found 7 and 11 defects in CSA and GSA, respectively. Overall, the dynamic and static oracle found 20 and 18 defects, respectively. The number of defects found in CSA, GSA, and Pinpoint are 12, 23, and 3, respectively. In total, we found 38 defects in the three static analyzers </a:t>
            </a:r>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28</a:t>
            </a:fld>
            <a:endParaRPr lang="en-US"/>
          </a:p>
        </p:txBody>
      </p:sp>
    </p:spTree>
    <p:extLst>
      <p:ext uri="{BB962C8B-B14F-4D97-AF65-F5344CB8AC3E}">
        <p14:creationId xmlns:p14="http://schemas.microsoft.com/office/powerpoint/2010/main" val="1927940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lvl="1" indent="-342900">
              <a:lnSpc>
                <a:spcPct val="150000"/>
              </a:lnSpc>
              <a:buFont typeface="Wingdings" pitchFamily="2" charset="2"/>
              <a:buChar char="l"/>
            </a:pPr>
            <a:r>
              <a:rPr lang="en" altLang="zh-CN" sz="1200" dirty="0">
                <a:effectLst/>
                <a:latin typeface="LinLibertineT"/>
              </a:rPr>
              <a:t>28 of 38  defects have been confirmed </a:t>
            </a: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l"/>
              <a:tabLst/>
              <a:defRPr/>
            </a:pPr>
            <a:r>
              <a:rPr lang="en" altLang="zh-CN" sz="1200" dirty="0">
                <a:latin typeface="LinLibertineT"/>
              </a:rPr>
              <a:t>5</a:t>
            </a:r>
            <a:r>
              <a:rPr lang="en" altLang="zh-CN" sz="1200" dirty="0">
                <a:effectLst/>
                <a:latin typeface="LinLibertineT"/>
              </a:rPr>
              <a:t> defects</a:t>
            </a:r>
            <a:r>
              <a:rPr lang="en" altLang="zh-CN" sz="1200" dirty="0">
                <a:latin typeface="LinLibertineT"/>
              </a:rPr>
              <a:t> have been</a:t>
            </a:r>
            <a:r>
              <a:rPr lang="en" altLang="zh-CN" sz="1200" dirty="0">
                <a:effectLst/>
                <a:latin typeface="LinLibertineT"/>
              </a:rPr>
              <a:t> fixed by the developers. </a:t>
            </a:r>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29</a:t>
            </a:fld>
            <a:endParaRPr lang="en-US"/>
          </a:p>
        </p:txBody>
      </p:sp>
    </p:spTree>
    <p:extLst>
      <p:ext uri="{BB962C8B-B14F-4D97-AF65-F5344CB8AC3E}">
        <p14:creationId xmlns:p14="http://schemas.microsoft.com/office/powerpoint/2010/main" val="301441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However, </a:t>
            </a:r>
            <a:r>
              <a:rPr kumimoji="1" lang="en-US" altLang="zh-CN" sz="1200" dirty="0"/>
              <a:t>Static Analyzers have false positives.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Given this example program on the right side, CSA would falsely report an NPD error in the program at line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A12F075A-E41D-2E43-A316-BF9889750A78}" type="slidenum">
              <a:rPr lang="en-US" smtClean="0"/>
              <a:t>3</a:t>
            </a:fld>
            <a:endParaRPr lang="en-US"/>
          </a:p>
        </p:txBody>
      </p:sp>
    </p:spTree>
    <p:extLst>
      <p:ext uri="{BB962C8B-B14F-4D97-AF65-F5344CB8AC3E}">
        <p14:creationId xmlns:p14="http://schemas.microsoft.com/office/powerpoint/2010/main" val="1040213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l"/>
              <a:tabLst/>
              <a:defRPr/>
            </a:pPr>
            <a:endParaRPr lang="en" altLang="zh-CN" sz="1800" dirty="0"/>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l"/>
              <a:tabLst/>
              <a:defRPr/>
            </a:pPr>
            <a:r>
              <a:rPr lang="zh-CN" altLang="en" sz="1800" dirty="0"/>
              <a:t>之前</a:t>
            </a:r>
            <a:r>
              <a:rPr lang="zh-CN" altLang="en-US" sz="1800" dirty="0"/>
              <a:t>的工作都是测试静态分析工具的部分模块，我们是测试整体的静态分析工具。</a:t>
            </a:r>
            <a:endParaRPr lang="en" altLang="zh-CN" sz="1800" dirty="0"/>
          </a:p>
          <a:p>
            <a:pPr marL="800100" lvl="1" indent="-342900">
              <a:lnSpc>
                <a:spcPct val="150000"/>
              </a:lnSpc>
              <a:buFont typeface="Wingdings" pitchFamily="2" charset="2"/>
              <a:buChar char="l"/>
            </a:pPr>
            <a:endParaRPr lang="en" altLang="zh-CN" sz="1800" dirty="0">
              <a:effectLst/>
              <a:latin typeface="LinLibertineT"/>
            </a:endParaRPr>
          </a:p>
        </p:txBody>
      </p:sp>
      <p:sp>
        <p:nvSpPr>
          <p:cNvPr id="4" name="灯片编号占位符 3"/>
          <p:cNvSpPr>
            <a:spLocks noGrp="1"/>
          </p:cNvSpPr>
          <p:nvPr>
            <p:ph type="sldNum" sz="quarter" idx="5"/>
          </p:nvPr>
        </p:nvSpPr>
        <p:spPr/>
        <p:txBody>
          <a:bodyPr/>
          <a:lstStyle/>
          <a:p>
            <a:fld id="{A12F075A-E41D-2E43-A316-BF9889750A78}" type="slidenum">
              <a:rPr lang="en-US" smtClean="0"/>
              <a:t>30</a:t>
            </a:fld>
            <a:endParaRPr lang="en-US"/>
          </a:p>
        </p:txBody>
      </p:sp>
    </p:spTree>
    <p:extLst>
      <p:ext uri="{BB962C8B-B14F-4D97-AF65-F5344CB8AC3E}">
        <p14:creationId xmlns:p14="http://schemas.microsoft.com/office/powerpoint/2010/main" val="461844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lvl="1" indent="-342900">
              <a:lnSpc>
                <a:spcPct val="150000"/>
              </a:lnSpc>
              <a:buFont typeface="Wingdings" pitchFamily="2" charset="2"/>
              <a:buChar char="l"/>
            </a:pPr>
            <a:r>
              <a:rPr lang="en" altLang="zh-CN" sz="1800" dirty="0">
                <a:effectLst/>
                <a:latin typeface="LinLibertineT"/>
              </a:rPr>
              <a:t>We classify those defects and conduct a case study of those defects.</a:t>
            </a:r>
          </a:p>
        </p:txBody>
      </p:sp>
      <p:sp>
        <p:nvSpPr>
          <p:cNvPr id="4" name="灯片编号占位符 3"/>
          <p:cNvSpPr>
            <a:spLocks noGrp="1"/>
          </p:cNvSpPr>
          <p:nvPr>
            <p:ph type="sldNum" sz="quarter" idx="5"/>
          </p:nvPr>
        </p:nvSpPr>
        <p:spPr/>
        <p:txBody>
          <a:bodyPr/>
          <a:lstStyle/>
          <a:p>
            <a:fld id="{A12F075A-E41D-2E43-A316-BF9889750A78}" type="slidenum">
              <a:rPr lang="en-US" smtClean="0"/>
              <a:t>31</a:t>
            </a:fld>
            <a:endParaRPr lang="en-US"/>
          </a:p>
        </p:txBody>
      </p:sp>
    </p:spTree>
    <p:extLst>
      <p:ext uri="{BB962C8B-B14F-4D97-AF65-F5344CB8AC3E}">
        <p14:creationId xmlns:p14="http://schemas.microsoft.com/office/powerpoint/2010/main" val="3435991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have found so many defects, and then we need to understand those defects. We classified them into 8 classes. I selected 4 classes for explanation with illustrative </a:t>
            </a:r>
            <a:r>
              <a:rPr kumimoji="1" lang="en-US" altLang="zh-CN" dirty="0" err="1"/>
              <a:t>exmaples</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A12F075A-E41D-2E43-A316-BF9889750A78}" type="slidenum">
              <a:rPr lang="en-US" smtClean="0"/>
              <a:t>32</a:t>
            </a:fld>
            <a:endParaRPr lang="en-US"/>
          </a:p>
        </p:txBody>
      </p:sp>
    </p:spTree>
    <p:extLst>
      <p:ext uri="{BB962C8B-B14F-4D97-AF65-F5344CB8AC3E}">
        <p14:creationId xmlns:p14="http://schemas.microsoft.com/office/powerpoint/2010/main" val="343224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LinLibertineT"/>
              </a:rPr>
              <a:t>The first class is implementation errors</a:t>
            </a:r>
            <a:r>
              <a:rPr lang="en" altLang="zh-CN" sz="1200" dirty="0">
                <a:effectLst/>
                <a:latin typeface="Calibri" panose="020F0502020204030204" pitchFamily="34" charset="0"/>
                <a:cs typeface="Calibri" panose="020F0502020204030204" pitchFamily="34" charset="0"/>
              </a:rPr>
              <a:t>.</a:t>
            </a:r>
            <a:endParaRPr lang="en-AU"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LinLibertineT"/>
              </a:rPr>
              <a:t>This example defect is found in GSA through the static oracle.</a:t>
            </a:r>
          </a:p>
        </p:txBody>
      </p:sp>
      <p:sp>
        <p:nvSpPr>
          <p:cNvPr id="4" name="Slide Number Placeholder 3"/>
          <p:cNvSpPr>
            <a:spLocks noGrp="1"/>
          </p:cNvSpPr>
          <p:nvPr>
            <p:ph type="sldNum" sz="quarter" idx="5"/>
          </p:nvPr>
        </p:nvSpPr>
        <p:spPr/>
        <p:txBody>
          <a:bodyPr/>
          <a:lstStyle/>
          <a:p>
            <a:fld id="{A12F075A-E41D-2E43-A316-BF9889750A78}" type="slidenum">
              <a:rPr lang="en-US" smtClean="0"/>
              <a:t>33</a:t>
            </a:fld>
            <a:endParaRPr lang="en-US"/>
          </a:p>
        </p:txBody>
      </p:sp>
    </p:spTree>
    <p:extLst>
      <p:ext uri="{BB962C8B-B14F-4D97-AF65-F5344CB8AC3E}">
        <p14:creationId xmlns:p14="http://schemas.microsoft.com/office/powerpoint/2010/main" val="3013392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sz="1200" dirty="0">
                <a:effectLst/>
                <a:latin typeface="LinLibertineTI"/>
              </a:rPr>
              <a:t>A</a:t>
            </a:r>
            <a:r>
              <a:rPr lang="en" altLang="zh-CN" sz="1200" dirty="0">
                <a:effectLst/>
                <a:latin typeface="LinLibertineT"/>
              </a:rPr>
              <a:t>dded a patch to the constraint manager that looks up the commutative form of the</a:t>
            </a:r>
            <a:r>
              <a:rPr lang="en" altLang="zh-CN" sz="1200" dirty="0">
                <a:solidFill>
                  <a:srgbClr val="FF0000"/>
                </a:solidFill>
                <a:effectLst/>
                <a:latin typeface="LinLibertineT"/>
              </a:rPr>
              <a:t> </a:t>
            </a:r>
            <a:r>
              <a:rPr lang="en" altLang="zh-CN" sz="1200" dirty="0">
                <a:effectLst/>
                <a:latin typeface="LinLibertineT"/>
              </a:rPr>
              <a:t>expressions like “X &gt;= 0”</a:t>
            </a:r>
            <a:r>
              <a:rPr lang="en-US" altLang="zh-CN" sz="1200" dirty="0">
                <a:effectLst/>
                <a:latin typeface="LinLibertineT"/>
              </a:rPr>
              <a:t>, </a:t>
            </a:r>
            <a:r>
              <a:rPr lang="en" altLang="zh-CN" sz="1200" dirty="0">
                <a:effectLst/>
                <a:latin typeface="LinLibertineT"/>
              </a:rPr>
              <a:t>and treats them as the same. </a:t>
            </a:r>
            <a:endParaRPr lang="en" altLang="zh-CN" sz="1200" dirty="0">
              <a:effectLst/>
            </a:endParaRPr>
          </a:p>
          <a:p>
            <a:endParaRPr lang="en" altLang="zh-CN" dirty="0"/>
          </a:p>
          <a:p>
            <a:endParaRPr kumimoji="1" lang="zh-CN" alt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34</a:t>
            </a:fld>
            <a:endParaRPr lang="en-US"/>
          </a:p>
        </p:txBody>
      </p:sp>
    </p:spTree>
    <p:extLst>
      <p:ext uri="{BB962C8B-B14F-4D97-AF65-F5344CB8AC3E}">
        <p14:creationId xmlns:p14="http://schemas.microsoft.com/office/powerpoint/2010/main" val="3988517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LinLibertineT"/>
              </a:rPr>
              <a:t>The second class is defects in </a:t>
            </a:r>
            <a:r>
              <a:rPr lang="en" altLang="zh-CN" sz="1200" dirty="0">
                <a:effectLst/>
                <a:latin typeface="Calibri" panose="020F0502020204030204" pitchFamily="34" charset="0"/>
                <a:cs typeface="Calibri" panose="020F0502020204030204" pitchFamily="34" charset="0"/>
              </a:rPr>
              <a:t>Heuristics.</a:t>
            </a:r>
            <a:endParaRPr lang="en-AU"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LinLibertineT"/>
              </a:rPr>
              <a:t>This example defect is found in CSA through the static oracle.</a:t>
            </a:r>
          </a:p>
          <a:p>
            <a:endParaRPr 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35</a:t>
            </a:fld>
            <a:endParaRPr lang="en-US"/>
          </a:p>
        </p:txBody>
      </p:sp>
    </p:spTree>
    <p:extLst>
      <p:ext uri="{BB962C8B-B14F-4D97-AF65-F5344CB8AC3E}">
        <p14:creationId xmlns:p14="http://schemas.microsoft.com/office/powerpoint/2010/main" val="3924081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effectLst/>
                <a:latin typeface="LinLibertineT"/>
              </a:rPr>
              <a:t>The developers recognized it as an “ugly hack" to aid in NPD analysis and assumed that it was reasonable to diagnose dereferencing a pointer </a:t>
            </a:r>
            <a:r>
              <a:rPr lang="en" altLang="zh-CN" sz="1200" dirty="0">
                <a:effectLst/>
                <a:latin typeface="Inconsolatazi4"/>
              </a:rPr>
              <a:t>x+1 </a:t>
            </a:r>
            <a:r>
              <a:rPr lang="en" altLang="zh-CN" sz="1200" dirty="0">
                <a:effectLst/>
                <a:latin typeface="LinLibertineT"/>
              </a:rPr>
              <a:t>as an NPD, </a:t>
            </a:r>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effectLst/>
                <a:latin typeface="LinLibertineT"/>
              </a:rPr>
              <a:t>CSA evaluates the condition </a:t>
            </a:r>
            <a:r>
              <a:rPr lang="en" altLang="zh-CN" sz="1200" dirty="0">
                <a:effectLst/>
                <a:latin typeface="Inconsolatazi4"/>
              </a:rPr>
              <a:t>b == 0 </a:t>
            </a:r>
            <a:r>
              <a:rPr lang="en" altLang="zh-CN" sz="1200" dirty="0">
                <a:effectLst/>
                <a:latin typeface="LinLibertineT"/>
              </a:rPr>
              <a:t>on line 4 as TRUE, but evaluates </a:t>
            </a:r>
            <a:r>
              <a:rPr lang="en" altLang="zh-CN" sz="1200" dirty="0">
                <a:effectLst/>
                <a:latin typeface="Inconsolatazi4"/>
              </a:rPr>
              <a:t>b+1 == 1 </a:t>
            </a:r>
            <a:r>
              <a:rPr lang="en" altLang="zh-CN" sz="1200" dirty="0">
                <a:effectLst/>
                <a:latin typeface="LinLibertineT"/>
              </a:rPr>
              <a:t>on line 5 as FALSE, leading to contradictory results. </a:t>
            </a:r>
          </a:p>
          <a:p>
            <a:endParaRPr 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36</a:t>
            </a:fld>
            <a:endParaRPr lang="en-US"/>
          </a:p>
        </p:txBody>
      </p:sp>
    </p:spTree>
    <p:extLst>
      <p:ext uri="{BB962C8B-B14F-4D97-AF65-F5344CB8AC3E}">
        <p14:creationId xmlns:p14="http://schemas.microsoft.com/office/powerpoint/2010/main" val="2257809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inLibertineT"/>
              </a:rPr>
              <a:t>The 3</a:t>
            </a:r>
            <a:r>
              <a:rPr lang="en-AU" sz="1800" baseline="30000" dirty="0">
                <a:effectLst/>
                <a:latin typeface="LinLibertineT"/>
              </a:rPr>
              <a:t>rd</a:t>
            </a:r>
            <a:r>
              <a:rPr lang="en-AU" sz="1800" dirty="0">
                <a:effectLst/>
                <a:latin typeface="LinLibertineT"/>
              </a:rPr>
              <a:t> class is defect in handling loops.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inLibertineT"/>
              </a:rPr>
              <a:t>This example defect is found in CSA through the dynamic oracle.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inLibertineT"/>
              </a:rPr>
              <a:t>CSA will not give this warning if the loop condition (at line 7) is set to </a:t>
            </a:r>
            <a:r>
              <a:rPr lang="en-AU" sz="1800" dirty="0">
                <a:effectLst/>
                <a:latin typeface="Inconsolatazi4"/>
              </a:rPr>
              <a:t>c &lt; 3</a:t>
            </a:r>
            <a:r>
              <a:rPr lang="en-AU" sz="1800" dirty="0">
                <a:effectLst/>
                <a:latin typeface="LinLibertineT"/>
              </a:rPr>
              <a:t>. This inconsistency may confuse the CSA’s users. </a:t>
            </a:r>
            <a:endParaRPr lang="en-AU" dirty="0"/>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37</a:t>
            </a:fld>
            <a:endParaRPr lang="en-US"/>
          </a:p>
        </p:txBody>
      </p:sp>
    </p:spTree>
    <p:extLst>
      <p:ext uri="{BB962C8B-B14F-4D97-AF65-F5344CB8AC3E}">
        <p14:creationId xmlns:p14="http://schemas.microsoft.com/office/powerpoint/2010/main" val="1559749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inLibertineT"/>
              </a:rPr>
              <a:t>CSA will not give this warning if the loop condition (at line 7) is set to </a:t>
            </a:r>
            <a:r>
              <a:rPr lang="en-AU" sz="1800" dirty="0">
                <a:effectLst/>
                <a:latin typeface="Inconsolatazi4"/>
              </a:rPr>
              <a:t>c &lt; 3</a:t>
            </a:r>
            <a:r>
              <a:rPr lang="en-AU" sz="1800" dirty="0">
                <a:effectLst/>
                <a:latin typeface="LinLibertineT"/>
              </a:rPr>
              <a:t>. This inconsistency may confuse the CSA’s users. </a:t>
            </a:r>
            <a:endParaRPr lang="en-AU" dirty="0"/>
          </a:p>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38</a:t>
            </a:fld>
            <a:endParaRPr lang="en-US"/>
          </a:p>
        </p:txBody>
      </p:sp>
    </p:spTree>
    <p:extLst>
      <p:ext uri="{BB962C8B-B14F-4D97-AF65-F5344CB8AC3E}">
        <p14:creationId xmlns:p14="http://schemas.microsoft.com/office/powerpoint/2010/main" val="3078254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39</a:t>
            </a:fld>
            <a:endParaRPr lang="en-US"/>
          </a:p>
        </p:txBody>
      </p:sp>
    </p:spTree>
    <p:extLst>
      <p:ext uri="{BB962C8B-B14F-4D97-AF65-F5344CB8AC3E}">
        <p14:creationId xmlns:p14="http://schemas.microsoft.com/office/powerpoint/2010/main" val="427303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a:t>
            </a:r>
            <a:r>
              <a:rPr kumimoji="1" lang="en-US" altLang="zh-CN" sz="1200" dirty="0"/>
              <a:t>Static Analyzers have false negatives.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Given this example program on the right side, GSA would miss reporting an OOB error in the program at line 5 when GCC optimization level is -O1 or above.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FPs and FNs are representations of defects in static </a:t>
            </a:r>
            <a:r>
              <a:rPr lang="en-AU" dirty="0" err="1"/>
              <a:t>analyzers</a:t>
            </a:r>
            <a:r>
              <a:rPr lang="en-AU"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Our work aims to find the defects in static </a:t>
            </a:r>
            <a:r>
              <a:rPr lang="en-AU" dirty="0" err="1"/>
              <a:t>analyzers</a:t>
            </a:r>
            <a:r>
              <a:rPr lang="en-AU" dirty="0"/>
              <a:t>.</a:t>
            </a:r>
          </a:p>
        </p:txBody>
      </p:sp>
      <p:sp>
        <p:nvSpPr>
          <p:cNvPr id="4" name="灯片编号占位符 3"/>
          <p:cNvSpPr>
            <a:spLocks noGrp="1"/>
          </p:cNvSpPr>
          <p:nvPr>
            <p:ph type="sldNum" sz="quarter" idx="5"/>
          </p:nvPr>
        </p:nvSpPr>
        <p:spPr/>
        <p:txBody>
          <a:bodyPr/>
          <a:lstStyle/>
          <a:p>
            <a:fld id="{A12F075A-E41D-2E43-A316-BF9889750A78}" type="slidenum">
              <a:rPr lang="en-US" smtClean="0"/>
              <a:t>4</a:t>
            </a:fld>
            <a:endParaRPr lang="en-US"/>
          </a:p>
        </p:txBody>
      </p:sp>
    </p:spTree>
    <p:extLst>
      <p:ext uri="{BB962C8B-B14F-4D97-AF65-F5344CB8AC3E}">
        <p14:creationId xmlns:p14="http://schemas.microsoft.com/office/powerpoint/2010/main" val="100884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40</a:t>
            </a:fld>
            <a:endParaRPr lang="en-US"/>
          </a:p>
        </p:txBody>
      </p:sp>
    </p:spTree>
    <p:extLst>
      <p:ext uri="{BB962C8B-B14F-4D97-AF65-F5344CB8AC3E}">
        <p14:creationId xmlns:p14="http://schemas.microsoft.com/office/powerpoint/2010/main" val="1873840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可以加讨论的其他的内容</a:t>
            </a:r>
            <a:endParaRPr 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41</a:t>
            </a:fld>
            <a:endParaRPr lang="en-US"/>
          </a:p>
        </p:txBody>
      </p:sp>
    </p:spTree>
    <p:extLst>
      <p:ext uri="{BB962C8B-B14F-4D97-AF65-F5344CB8AC3E}">
        <p14:creationId xmlns:p14="http://schemas.microsoft.com/office/powerpoint/2010/main" val="3133479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可以加讨论的其他的内容</a:t>
            </a:r>
            <a:endParaRPr lang="en-US" dirty="0"/>
          </a:p>
        </p:txBody>
      </p:sp>
      <p:sp>
        <p:nvSpPr>
          <p:cNvPr id="4" name="Slide Number Placeholder 3"/>
          <p:cNvSpPr>
            <a:spLocks noGrp="1"/>
          </p:cNvSpPr>
          <p:nvPr>
            <p:ph type="sldNum" sz="quarter" idx="5"/>
          </p:nvPr>
        </p:nvSpPr>
        <p:spPr/>
        <p:txBody>
          <a:bodyPr/>
          <a:lstStyle/>
          <a:p>
            <a:fld id="{A12F075A-E41D-2E43-A316-BF9889750A78}" type="slidenum">
              <a:rPr lang="en-US" smtClean="0"/>
              <a:t>42</a:t>
            </a:fld>
            <a:endParaRPr lang="en-US"/>
          </a:p>
        </p:txBody>
      </p:sp>
    </p:spTree>
    <p:extLst>
      <p:ext uri="{BB962C8B-B14F-4D97-AF65-F5344CB8AC3E}">
        <p14:creationId xmlns:p14="http://schemas.microsoft.com/office/powerpoint/2010/main" val="3959026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inspected the line coverage achieved by those two kind of oracles.</a:t>
            </a:r>
          </a:p>
        </p:txBody>
      </p:sp>
      <p:sp>
        <p:nvSpPr>
          <p:cNvPr id="4" name="Slide Number Placeholder 3"/>
          <p:cNvSpPr>
            <a:spLocks noGrp="1"/>
          </p:cNvSpPr>
          <p:nvPr>
            <p:ph type="sldNum" sz="quarter" idx="5"/>
          </p:nvPr>
        </p:nvSpPr>
        <p:spPr/>
        <p:txBody>
          <a:bodyPr/>
          <a:lstStyle/>
          <a:p>
            <a:fld id="{A12F075A-E41D-2E43-A316-BF9889750A78}" type="slidenum">
              <a:rPr lang="en-US" smtClean="0"/>
              <a:t>43</a:t>
            </a:fld>
            <a:endParaRPr lang="en-US"/>
          </a:p>
        </p:txBody>
      </p:sp>
    </p:spTree>
    <p:extLst>
      <p:ext uri="{BB962C8B-B14F-4D97-AF65-F5344CB8AC3E}">
        <p14:creationId xmlns:p14="http://schemas.microsoft.com/office/powerpoint/2010/main" val="4111095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44</a:t>
            </a:fld>
            <a:endParaRPr lang="en-US"/>
          </a:p>
        </p:txBody>
      </p:sp>
    </p:spTree>
    <p:extLst>
      <p:ext uri="{BB962C8B-B14F-4D97-AF65-F5344CB8AC3E}">
        <p14:creationId xmlns:p14="http://schemas.microsoft.com/office/powerpoint/2010/main" val="1018378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45</a:t>
            </a:fld>
            <a:endParaRPr lang="en-US"/>
          </a:p>
        </p:txBody>
      </p:sp>
    </p:spTree>
    <p:extLst>
      <p:ext uri="{BB962C8B-B14F-4D97-AF65-F5344CB8AC3E}">
        <p14:creationId xmlns:p14="http://schemas.microsoft.com/office/powerpoint/2010/main" val="67010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sz="1800" dirty="0">
                <a:effectLst/>
                <a:latin typeface="LinLibertineT"/>
              </a:rPr>
              <a:t>Our work aims to find those kind of defect in static </a:t>
            </a:r>
            <a:r>
              <a:rPr lang="en-AU" sz="1800" dirty="0" err="1">
                <a:effectLst/>
                <a:latin typeface="LinLibertineT"/>
              </a:rPr>
              <a:t>analoyzers</a:t>
            </a:r>
            <a:r>
              <a:rPr lang="en-AU" sz="1800" dirty="0">
                <a:effectLst/>
                <a:latin typeface="LinLibertineT"/>
              </a:rPr>
              <a:t>.</a:t>
            </a:r>
          </a:p>
          <a:p>
            <a:r>
              <a:rPr lang="en-AU" sz="1800" dirty="0">
                <a:effectLst/>
                <a:latin typeface="LinLibertineT"/>
              </a:rPr>
              <a:t>One key difficulty is the oracle problem</a:t>
            </a:r>
          </a:p>
          <a:p>
            <a:r>
              <a:rPr lang="en-AU" sz="1800" dirty="0">
                <a:effectLst/>
                <a:latin typeface="LinLibertineT"/>
              </a:rPr>
              <a:t>On one hand, since static analyzers usually do not have clear and complete specifications, they are difficult to be formally verified like compilers. </a:t>
            </a:r>
          </a:p>
          <a:p>
            <a:r>
              <a:rPr lang="en-AU" sz="1800" dirty="0">
                <a:effectLst/>
                <a:latin typeface="LinLibertineT"/>
              </a:rPr>
              <a:t>On the other hand, since static analyzers usually use different strategies to trade-off the soundness and precision, their analysis results are difficult to be validated by differential testing. </a:t>
            </a:r>
          </a:p>
          <a:p>
            <a:endParaRPr lang="en-AU" sz="1800" dirty="0">
              <a:effectLst/>
              <a:latin typeface="LinLibertineT"/>
            </a:endParaRPr>
          </a:p>
        </p:txBody>
      </p:sp>
      <p:sp>
        <p:nvSpPr>
          <p:cNvPr id="4" name="灯片编号占位符 3"/>
          <p:cNvSpPr>
            <a:spLocks noGrp="1"/>
          </p:cNvSpPr>
          <p:nvPr>
            <p:ph type="sldNum" sz="quarter" idx="5"/>
          </p:nvPr>
        </p:nvSpPr>
        <p:spPr/>
        <p:txBody>
          <a:bodyPr/>
          <a:lstStyle/>
          <a:p>
            <a:fld id="{A12F075A-E41D-2E43-A316-BF9889750A78}" type="slidenum">
              <a:rPr lang="en-US" smtClean="0"/>
              <a:t>5</a:t>
            </a:fld>
            <a:endParaRPr lang="en-US"/>
          </a:p>
        </p:txBody>
      </p:sp>
    </p:spTree>
    <p:extLst>
      <p:ext uri="{BB962C8B-B14F-4D97-AF65-F5344CB8AC3E}">
        <p14:creationId xmlns:p14="http://schemas.microsoft.com/office/powerpoint/2010/main" val="313553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find defects in the static analyzer,  we propose two type of oracles.  …</a:t>
            </a:r>
            <a:endParaRPr kumimoji="1" lang="zh-CN" altLang="en-US" dirty="0"/>
          </a:p>
        </p:txBody>
      </p:sp>
      <p:sp>
        <p:nvSpPr>
          <p:cNvPr id="4" name="灯片编号占位符 3"/>
          <p:cNvSpPr>
            <a:spLocks noGrp="1"/>
          </p:cNvSpPr>
          <p:nvPr>
            <p:ph type="sldNum" sz="quarter" idx="5"/>
          </p:nvPr>
        </p:nvSpPr>
        <p:spPr/>
        <p:txBody>
          <a:bodyPr/>
          <a:lstStyle/>
          <a:p>
            <a:fld id="{A12F075A-E41D-2E43-A316-BF9889750A78}" type="slidenum">
              <a:rPr lang="en-US" smtClean="0"/>
              <a:t>6</a:t>
            </a:fld>
            <a:endParaRPr lang="en-US"/>
          </a:p>
        </p:txBody>
      </p:sp>
    </p:spTree>
    <p:extLst>
      <p:ext uri="{BB962C8B-B14F-4D97-AF65-F5344CB8AC3E}">
        <p14:creationId xmlns:p14="http://schemas.microsoft.com/office/powerpoint/2010/main" val="317000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a:t>Ideally, the results inferred by a static analyzer’s checker</a:t>
            </a:r>
          </a:p>
          <a:p>
            <a:r>
              <a:rPr lang="en-US" sz="1200" b="1" dirty="0"/>
              <a:t>on a program should be consistent with the results obtained by running the program. </a:t>
            </a:r>
          </a:p>
        </p:txBody>
      </p:sp>
      <p:sp>
        <p:nvSpPr>
          <p:cNvPr id="4" name="灯片编号占位符 3"/>
          <p:cNvSpPr>
            <a:spLocks noGrp="1"/>
          </p:cNvSpPr>
          <p:nvPr>
            <p:ph type="sldNum" sz="quarter" idx="5"/>
          </p:nvPr>
        </p:nvSpPr>
        <p:spPr/>
        <p:txBody>
          <a:bodyPr/>
          <a:lstStyle/>
          <a:p>
            <a:fld id="{A12F075A-E41D-2E43-A316-BF9889750A78}" type="slidenum">
              <a:rPr lang="en-US" smtClean="0"/>
              <a:t>7</a:t>
            </a:fld>
            <a:endParaRPr lang="en-US"/>
          </a:p>
        </p:txBody>
      </p:sp>
    </p:spTree>
    <p:extLst>
      <p:ext uri="{BB962C8B-B14F-4D97-AF65-F5344CB8AC3E}">
        <p14:creationId xmlns:p14="http://schemas.microsoft.com/office/powerpoint/2010/main" val="37313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dirty="0"/>
              <a:t>Ideally, the results inferred by a static analyzer’s checker</a:t>
            </a:r>
          </a:p>
          <a:p>
            <a:r>
              <a:rPr lang="en-US" sz="1200" b="1" dirty="0"/>
              <a:t>on a program should be consistent with the results obtained by running the program.  </a:t>
            </a:r>
          </a:p>
          <a:p>
            <a:r>
              <a:rPr lang="en-AU" dirty="0">
                <a:solidFill>
                  <a:srgbClr val="FFFFFF"/>
                </a:solidFill>
                <a:effectLst/>
                <a:latin typeface="Helvetica" pitchFamily="2" charset="0"/>
              </a:rPr>
              <a:t>our insight is to generate equivalent but different representations of such </a:t>
            </a:r>
            <a:r>
              <a:rPr lang="en-AU" dirty="0" err="1">
                <a:solidFill>
                  <a:srgbClr val="FFFFFF"/>
                </a:solidFill>
                <a:effectLst/>
                <a:latin typeface="Helvetica" pitchFamily="2" charset="0"/>
              </a:rPr>
              <a:t>boolean</a:t>
            </a:r>
            <a:r>
              <a:rPr lang="en-AU" dirty="0">
                <a:solidFill>
                  <a:srgbClr val="FFFFFF"/>
                </a:solidFill>
                <a:effectLst/>
                <a:latin typeface="Helvetica" pitchFamily="2" charset="0"/>
              </a:rPr>
              <a:t> expressions</a:t>
            </a:r>
          </a:p>
          <a:p>
            <a:r>
              <a:rPr lang="en-AU" dirty="0">
                <a:solidFill>
                  <a:srgbClr val="FFFFFF"/>
                </a:solidFill>
                <a:effectLst/>
                <a:latin typeface="Helvetica" pitchFamily="2" charset="0"/>
              </a:rPr>
              <a:t>to stress test the static analysis results. This is inspired by metamorphic testing.</a:t>
            </a:r>
          </a:p>
          <a:p>
            <a:r>
              <a:rPr lang="en-US" sz="1200" b="1" dirty="0"/>
              <a:t>I will show more details later.</a:t>
            </a:r>
          </a:p>
        </p:txBody>
      </p:sp>
      <p:sp>
        <p:nvSpPr>
          <p:cNvPr id="4" name="灯片编号占位符 3"/>
          <p:cNvSpPr>
            <a:spLocks noGrp="1"/>
          </p:cNvSpPr>
          <p:nvPr>
            <p:ph type="sldNum" sz="quarter" idx="5"/>
          </p:nvPr>
        </p:nvSpPr>
        <p:spPr/>
        <p:txBody>
          <a:bodyPr/>
          <a:lstStyle/>
          <a:p>
            <a:fld id="{A12F075A-E41D-2E43-A316-BF9889750A78}" type="slidenum">
              <a:rPr lang="en-US" smtClean="0"/>
              <a:t>8</a:t>
            </a:fld>
            <a:endParaRPr lang="en-US"/>
          </a:p>
        </p:txBody>
      </p:sp>
    </p:spTree>
    <p:extLst>
      <p:ext uri="{BB962C8B-B14F-4D97-AF65-F5344CB8AC3E}">
        <p14:creationId xmlns:p14="http://schemas.microsoft.com/office/powerpoint/2010/main" val="278549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OK, let’s dive a bit more into what the dynamic oracle is. The key idea is very simple. </a:t>
            </a:r>
            <a:r>
              <a:rPr lang="en-US" altLang="zh-CN" sz="1200" dirty="0"/>
              <a:t>The program with only one execution path can serve as the dynamic oracle for a static analyzer</a:t>
            </a:r>
          </a:p>
          <a:p>
            <a:endParaRPr kumimoji="1" lang="en-AU" altLang="zh-CN" sz="1200" dirty="0"/>
          </a:p>
        </p:txBody>
      </p:sp>
      <p:sp>
        <p:nvSpPr>
          <p:cNvPr id="4" name="灯片编号占位符 3"/>
          <p:cNvSpPr>
            <a:spLocks noGrp="1"/>
          </p:cNvSpPr>
          <p:nvPr>
            <p:ph type="sldNum" sz="quarter" idx="5"/>
          </p:nvPr>
        </p:nvSpPr>
        <p:spPr/>
        <p:txBody>
          <a:bodyPr/>
          <a:lstStyle/>
          <a:p>
            <a:fld id="{A12F075A-E41D-2E43-A316-BF9889750A78}" type="slidenum">
              <a:rPr lang="en-US" smtClean="0"/>
              <a:t>9</a:t>
            </a:fld>
            <a:endParaRPr lang="en-US"/>
          </a:p>
        </p:txBody>
      </p:sp>
    </p:spTree>
    <p:extLst>
      <p:ext uri="{BB962C8B-B14F-4D97-AF65-F5344CB8AC3E}">
        <p14:creationId xmlns:p14="http://schemas.microsoft.com/office/powerpoint/2010/main" val="3821098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25.emf"/><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25.emf"/><Relationship Id="rId4" Type="http://schemas.openxmlformats.org/officeDocument/2006/relationships/image" Target="../media/image24.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2413000" y="2400300"/>
            <a:ext cx="5956300" cy="3098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presentation title here</a:t>
            </a:r>
          </a:p>
        </p:txBody>
      </p:sp>
      <p:pic>
        <p:nvPicPr>
          <p:cNvPr id="2" name="Picture 1" descr="UNSW Sydney Logo">
            <a:extLst>
              <a:ext uri="{FF2B5EF4-FFF2-40B4-BE49-F238E27FC236}">
                <a16:creationId xmlns:a16="http://schemas.microsoft.com/office/drawing/2014/main" id="{511F7962-8D42-EF82-876D-33C978407D7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0593240" y="522000"/>
            <a:ext cx="1188000" cy="1240241"/>
          </a:xfrm>
          <a:prstGeom prst="rect">
            <a:avLst/>
          </a:prstGeom>
        </p:spPr>
      </p:pic>
    </p:spTree>
    <p:extLst>
      <p:ext uri="{BB962C8B-B14F-4D97-AF65-F5344CB8AC3E}">
        <p14:creationId xmlns:p14="http://schemas.microsoft.com/office/powerpoint/2010/main" val="100878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Divider 01 – Bullet Points">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3644900" y="1879600"/>
            <a:ext cx="5499100" cy="1549400"/>
          </a:xfrm>
          <a:prstGeom prst="rect">
            <a:avLst/>
          </a:prstGeom>
        </p:spPr>
        <p:txBody>
          <a:bodyPr lIns="0" tIns="0" rIns="0" bIns="0"/>
          <a:lstStyle>
            <a:lvl1pPr marL="0" indent="0">
              <a:buFontTx/>
              <a:buNone/>
              <a:defRPr sz="4800" b="1" i="0">
                <a:latin typeface="Clancy Bold" pitchFamily="2" charset="77"/>
              </a:defRPr>
            </a:lvl1pPr>
            <a:lvl2pPr marL="457200" indent="0">
              <a:buNone/>
              <a:defRPr/>
            </a:lvl2pPr>
          </a:lstStyle>
          <a:p>
            <a:pPr lvl="0"/>
            <a:r>
              <a:rPr lang="en-GB"/>
              <a:t>Click to edit divider title</a:t>
            </a:r>
          </a:p>
        </p:txBody>
      </p:sp>
      <p:sp>
        <p:nvSpPr>
          <p:cNvPr id="3" name="Text Placeholder 2">
            <a:extLst>
              <a:ext uri="{FF2B5EF4-FFF2-40B4-BE49-F238E27FC236}">
                <a16:creationId xmlns:a16="http://schemas.microsoft.com/office/drawing/2014/main" id="{D48B5F76-ADBB-49A9-F977-BCBAE1A23273}"/>
              </a:ext>
            </a:extLst>
          </p:cNvPr>
          <p:cNvSpPr>
            <a:spLocks noGrp="1"/>
          </p:cNvSpPr>
          <p:nvPr>
            <p:ph type="body" sz="quarter" idx="11"/>
          </p:nvPr>
        </p:nvSpPr>
        <p:spPr>
          <a:xfrm>
            <a:off x="3644900" y="3530600"/>
            <a:ext cx="5308600" cy="2082800"/>
          </a:xfrm>
          <a:prstGeom prst="rect">
            <a:avLst/>
          </a:prstGeom>
        </p:spPr>
        <p:txBody>
          <a:bodyPr/>
          <a:lstStyle>
            <a:lvl1pPr>
              <a:defRPr sz="1400" b="0" i="0">
                <a:latin typeface="Roboto" panose="02000000000000000000" pitchFamily="2" charset="0"/>
                <a:ea typeface="Roboto" panose="02000000000000000000" pitchFamily="2" charset="0"/>
              </a:defRPr>
            </a:lvl1pPr>
            <a:lvl2pPr marL="457200" indent="0">
              <a:buNone/>
              <a:defRPr/>
            </a:lvl2pPr>
          </a:lstStyle>
          <a:p>
            <a:pPr lvl="0"/>
            <a:r>
              <a:rPr lang="en-GB"/>
              <a:t>Click to edit Master text styles</a:t>
            </a:r>
          </a:p>
        </p:txBody>
      </p:sp>
      <p:pic>
        <p:nvPicPr>
          <p:cNvPr id="4" name="Picture 3" descr="UNSW Sydney Logo">
            <a:extLst>
              <a:ext uri="{FF2B5EF4-FFF2-40B4-BE49-F238E27FC236}">
                <a16:creationId xmlns:a16="http://schemas.microsoft.com/office/drawing/2014/main" id="{A69BEFE0-3AEE-07DE-568A-48BC9BB969B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132663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Points 0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0BF505-5565-02E4-8050-71C1508E31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216" r="2787"/>
          <a:stretch/>
        </p:blipFill>
        <p:spPr>
          <a:xfrm>
            <a:off x="69686" y="0"/>
            <a:ext cx="12122314"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292100" y="520700"/>
            <a:ext cx="7670800" cy="1066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a:t>
            </a:r>
          </a:p>
        </p:txBody>
      </p:sp>
      <p:sp>
        <p:nvSpPr>
          <p:cNvPr id="3" name="Text Placeholder 2">
            <a:extLst>
              <a:ext uri="{FF2B5EF4-FFF2-40B4-BE49-F238E27FC236}">
                <a16:creationId xmlns:a16="http://schemas.microsoft.com/office/drawing/2014/main" id="{AB1F0AAB-DFAB-A29A-C314-6E54F47C52D5}"/>
              </a:ext>
            </a:extLst>
          </p:cNvPr>
          <p:cNvSpPr>
            <a:spLocks noGrp="1"/>
          </p:cNvSpPr>
          <p:nvPr>
            <p:ph type="body" sz="quarter" idx="11" hasCustomPrompt="1"/>
          </p:nvPr>
        </p:nvSpPr>
        <p:spPr>
          <a:xfrm>
            <a:off x="292100" y="1854200"/>
            <a:ext cx="6134100" cy="4762500"/>
          </a:xfrm>
          <a:prstGeom prst="rect">
            <a:avLst/>
          </a:prstGeom>
        </p:spPr>
        <p:txBody>
          <a:bodyPr lIns="0" tIns="0" rIns="0" bIns="0"/>
          <a:lstStyle>
            <a:lvl1pPr>
              <a:lnSpc>
                <a:spcPts val="1800"/>
              </a:lnSpc>
              <a:spcAft>
                <a:spcPts val="2000"/>
              </a:spcAft>
              <a:defRPr sz="1200" b="0" i="0">
                <a:latin typeface="Roboto" panose="02000000000000000000" pitchFamily="2" charset="0"/>
                <a:ea typeface="Roboto" panose="02000000000000000000" pitchFamily="2" charset="0"/>
              </a:defRPr>
            </a:lvl1pPr>
          </a:lstStyle>
          <a:p>
            <a:pPr lvl="0"/>
            <a:r>
              <a:rPr lang="en-GB"/>
              <a:t>Click to insert bullet points</a:t>
            </a:r>
          </a:p>
        </p:txBody>
      </p:sp>
      <p:pic>
        <p:nvPicPr>
          <p:cNvPr id="4" name="Picture 3" descr="UNSW Sydney Logo">
            <a:extLst>
              <a:ext uri="{FF2B5EF4-FFF2-40B4-BE49-F238E27FC236}">
                <a16:creationId xmlns:a16="http://schemas.microsoft.com/office/drawing/2014/main" id="{F6F87963-6D25-226F-7025-D8DDE275C34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340340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lain Text 0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1BEB31-84FC-B9A9-6B4C-6AA6A00746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216" r="2787"/>
          <a:stretch/>
        </p:blipFill>
        <p:spPr>
          <a:xfrm>
            <a:off x="69686" y="0"/>
            <a:ext cx="12122314" cy="6858000"/>
          </a:xfrm>
          <a:prstGeom prst="rect">
            <a:avLst/>
          </a:prstGeom>
        </p:spPr>
      </p:pic>
      <p:sp>
        <p:nvSpPr>
          <p:cNvPr id="10" name="Text Placeholder 5">
            <a:extLst>
              <a:ext uri="{FF2B5EF4-FFF2-40B4-BE49-F238E27FC236}">
                <a16:creationId xmlns:a16="http://schemas.microsoft.com/office/drawing/2014/main" id="{2C5C922F-1629-9875-4197-00F0DB7E54EC}"/>
              </a:ext>
            </a:extLst>
          </p:cNvPr>
          <p:cNvSpPr>
            <a:spLocks noGrp="1"/>
          </p:cNvSpPr>
          <p:nvPr>
            <p:ph type="body" sz="quarter" idx="10" hasCustomPrompt="1"/>
          </p:nvPr>
        </p:nvSpPr>
        <p:spPr>
          <a:xfrm>
            <a:off x="292100" y="520700"/>
            <a:ext cx="7670800" cy="1066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a:t>
            </a:r>
          </a:p>
        </p:txBody>
      </p:sp>
      <p:sp>
        <p:nvSpPr>
          <p:cNvPr id="11" name="Text Placeholder 2">
            <a:extLst>
              <a:ext uri="{FF2B5EF4-FFF2-40B4-BE49-F238E27FC236}">
                <a16:creationId xmlns:a16="http://schemas.microsoft.com/office/drawing/2014/main" id="{57883914-6037-C8B4-5064-04AB743F3ADA}"/>
              </a:ext>
            </a:extLst>
          </p:cNvPr>
          <p:cNvSpPr>
            <a:spLocks noGrp="1"/>
          </p:cNvSpPr>
          <p:nvPr>
            <p:ph type="body" sz="quarter" idx="11" hasCustomPrompt="1"/>
          </p:nvPr>
        </p:nvSpPr>
        <p:spPr>
          <a:xfrm>
            <a:off x="292100" y="1854200"/>
            <a:ext cx="6134100" cy="4762500"/>
          </a:xfrm>
          <a:prstGeom prst="rect">
            <a:avLst/>
          </a:prstGeom>
        </p:spPr>
        <p:txBody>
          <a:bodyPr lIns="0" tIns="0" rIns="0" bIns="0"/>
          <a:lstStyle>
            <a:lvl1pPr>
              <a:lnSpc>
                <a:spcPts val="1800"/>
              </a:lnSpc>
              <a:spcAft>
                <a:spcPts val="2000"/>
              </a:spcAft>
              <a:defRPr sz="1200" b="0" i="0">
                <a:latin typeface="Roboto" panose="02000000000000000000" pitchFamily="2" charset="0"/>
                <a:ea typeface="Roboto" panose="02000000000000000000" pitchFamily="2" charset="0"/>
              </a:defRPr>
            </a:lvl1pPr>
          </a:lstStyle>
          <a:p>
            <a:pPr lvl="0"/>
            <a:r>
              <a:rPr lang="en-GB"/>
              <a:t>Click to insert bullet points</a:t>
            </a:r>
          </a:p>
        </p:txBody>
      </p:sp>
      <p:pic>
        <p:nvPicPr>
          <p:cNvPr id="12" name="Picture 11" descr="UNSW Sydney Logo">
            <a:extLst>
              <a:ext uri="{FF2B5EF4-FFF2-40B4-BE49-F238E27FC236}">
                <a16:creationId xmlns:a16="http://schemas.microsoft.com/office/drawing/2014/main" id="{293A7F78-F105-86BA-EA92-90423AB0E31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924032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0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786"/>
          <a:stretch/>
        </p:blipFill>
        <p:spPr>
          <a:xfrm>
            <a:off x="339634" y="0"/>
            <a:ext cx="11852366" cy="6858000"/>
          </a:xfrm>
          <a:prstGeom prst="rect">
            <a:avLst/>
          </a:prstGeom>
        </p:spPr>
      </p:pic>
      <p:pic>
        <p:nvPicPr>
          <p:cNvPr id="5" name="Picture 4" descr="UNSW Sydney Logo">
            <a:extLst>
              <a:ext uri="{FF2B5EF4-FFF2-40B4-BE49-F238E27FC236}">
                <a16:creationId xmlns:a16="http://schemas.microsoft.com/office/drawing/2014/main" id="{FC2A0E93-ED07-4771-FF63-48E16A95E5C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
        <p:nvSpPr>
          <p:cNvPr id="6" name="Text Placeholder 5">
            <a:extLst>
              <a:ext uri="{FF2B5EF4-FFF2-40B4-BE49-F238E27FC236}">
                <a16:creationId xmlns:a16="http://schemas.microsoft.com/office/drawing/2014/main" id="{89444B88-B9DA-6724-F968-115836A571BF}"/>
              </a:ext>
            </a:extLst>
          </p:cNvPr>
          <p:cNvSpPr>
            <a:spLocks noGrp="1"/>
          </p:cNvSpPr>
          <p:nvPr>
            <p:ph type="body" sz="quarter" idx="10" hasCustomPrompt="1"/>
          </p:nvPr>
        </p:nvSpPr>
        <p:spPr>
          <a:xfrm>
            <a:off x="292100" y="520700"/>
            <a:ext cx="7670800" cy="1066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a:t>
            </a:r>
          </a:p>
        </p:txBody>
      </p:sp>
      <p:sp>
        <p:nvSpPr>
          <p:cNvPr id="9" name="Text Placeholder 2">
            <a:extLst>
              <a:ext uri="{FF2B5EF4-FFF2-40B4-BE49-F238E27FC236}">
                <a16:creationId xmlns:a16="http://schemas.microsoft.com/office/drawing/2014/main" id="{DFF833CB-5D90-1876-DAC1-F7F6DCA5B471}"/>
              </a:ext>
            </a:extLst>
          </p:cNvPr>
          <p:cNvSpPr>
            <a:spLocks noGrp="1"/>
          </p:cNvSpPr>
          <p:nvPr>
            <p:ph type="body" sz="quarter" idx="11" hasCustomPrompt="1"/>
          </p:nvPr>
        </p:nvSpPr>
        <p:spPr>
          <a:xfrm>
            <a:off x="292100" y="1854200"/>
            <a:ext cx="6134100" cy="4762500"/>
          </a:xfrm>
          <a:prstGeom prst="rect">
            <a:avLst/>
          </a:prstGeom>
        </p:spPr>
        <p:txBody>
          <a:bodyPr lIns="0" tIns="0" rIns="0" bIns="0"/>
          <a:lstStyle>
            <a:lvl1pPr>
              <a:lnSpc>
                <a:spcPts val="1800"/>
              </a:lnSpc>
              <a:spcAft>
                <a:spcPts val="2000"/>
              </a:spcAft>
              <a:defRPr sz="1200" b="0" i="0">
                <a:latin typeface="Roboto" panose="02000000000000000000" pitchFamily="2" charset="0"/>
                <a:ea typeface="Roboto" panose="02000000000000000000" pitchFamily="2" charset="0"/>
              </a:defRPr>
            </a:lvl1pPr>
          </a:lstStyle>
          <a:p>
            <a:pPr lvl="0"/>
            <a:r>
              <a:rPr lang="en-GB"/>
              <a:t>Click to insert bullet points</a:t>
            </a:r>
          </a:p>
        </p:txBody>
      </p:sp>
    </p:spTree>
    <p:extLst>
      <p:ext uri="{BB962C8B-B14F-4D97-AF65-F5344CB8AC3E}">
        <p14:creationId xmlns:p14="http://schemas.microsoft.com/office/powerpoint/2010/main" val="1092992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lain Text 0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556306-362C-0BE3-9645-D48971ED2F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786"/>
          <a:stretch/>
        </p:blipFill>
        <p:spPr>
          <a:xfrm>
            <a:off x="339634" y="0"/>
            <a:ext cx="11852366" cy="6858000"/>
          </a:xfrm>
          <a:prstGeom prst="rect">
            <a:avLst/>
          </a:prstGeom>
        </p:spPr>
      </p:pic>
      <p:pic>
        <p:nvPicPr>
          <p:cNvPr id="12" name="Picture 11" descr="UNSW Sydney Logo">
            <a:extLst>
              <a:ext uri="{FF2B5EF4-FFF2-40B4-BE49-F238E27FC236}">
                <a16:creationId xmlns:a16="http://schemas.microsoft.com/office/drawing/2014/main" id="{8349801C-BD31-BBDD-600B-2764D749EE9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
        <p:nvSpPr>
          <p:cNvPr id="13" name="Text Placeholder 5">
            <a:extLst>
              <a:ext uri="{FF2B5EF4-FFF2-40B4-BE49-F238E27FC236}">
                <a16:creationId xmlns:a16="http://schemas.microsoft.com/office/drawing/2014/main" id="{032D50EF-E241-F07B-AD4C-B58D67C13A5D}"/>
              </a:ext>
            </a:extLst>
          </p:cNvPr>
          <p:cNvSpPr>
            <a:spLocks noGrp="1"/>
          </p:cNvSpPr>
          <p:nvPr>
            <p:ph type="body" sz="quarter" idx="10" hasCustomPrompt="1"/>
          </p:nvPr>
        </p:nvSpPr>
        <p:spPr>
          <a:xfrm>
            <a:off x="292100" y="520700"/>
            <a:ext cx="7670800" cy="1066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a:t>
            </a:r>
          </a:p>
        </p:txBody>
      </p:sp>
      <p:sp>
        <p:nvSpPr>
          <p:cNvPr id="14" name="Text Placeholder 2">
            <a:extLst>
              <a:ext uri="{FF2B5EF4-FFF2-40B4-BE49-F238E27FC236}">
                <a16:creationId xmlns:a16="http://schemas.microsoft.com/office/drawing/2014/main" id="{5535DB99-0CB1-84AA-050A-17295CFB8E87}"/>
              </a:ext>
            </a:extLst>
          </p:cNvPr>
          <p:cNvSpPr>
            <a:spLocks noGrp="1"/>
          </p:cNvSpPr>
          <p:nvPr>
            <p:ph type="body" sz="quarter" idx="11" hasCustomPrompt="1"/>
          </p:nvPr>
        </p:nvSpPr>
        <p:spPr>
          <a:xfrm>
            <a:off x="292100" y="1854200"/>
            <a:ext cx="6134100" cy="4762500"/>
          </a:xfrm>
          <a:prstGeom prst="rect">
            <a:avLst/>
          </a:prstGeom>
        </p:spPr>
        <p:txBody>
          <a:bodyPr lIns="0" tIns="0" rIns="0" bIns="0"/>
          <a:lstStyle>
            <a:lvl1pPr>
              <a:lnSpc>
                <a:spcPts val="1800"/>
              </a:lnSpc>
              <a:spcAft>
                <a:spcPts val="2000"/>
              </a:spcAft>
              <a:defRPr sz="1200" b="0" i="0">
                <a:latin typeface="Roboto" panose="02000000000000000000" pitchFamily="2" charset="0"/>
                <a:ea typeface="Roboto" panose="02000000000000000000" pitchFamily="2" charset="0"/>
              </a:defRPr>
            </a:lvl1pPr>
          </a:lstStyle>
          <a:p>
            <a:pPr lvl="0"/>
            <a:r>
              <a:rPr lang="en-GB"/>
              <a:t>Click to insert bullet points</a:t>
            </a:r>
          </a:p>
        </p:txBody>
      </p:sp>
    </p:spTree>
    <p:extLst>
      <p:ext uri="{BB962C8B-B14F-4D97-AF65-F5344CB8AC3E}">
        <p14:creationId xmlns:p14="http://schemas.microsoft.com/office/powerpoint/2010/main" val="153010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Image – Templ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A99A1A-EE99-EB33-5182-B149CFC9AD0F}"/>
              </a:ext>
            </a:extLst>
          </p:cNvPr>
          <p:cNvSpPr/>
          <p:nvPr userDrawn="1"/>
        </p:nvSpPr>
        <p:spPr>
          <a:xfrm>
            <a:off x="11364686" y="0"/>
            <a:ext cx="827314"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3B39ABCE-8C75-BB30-AA29-A6AFDFB5D5B9}"/>
              </a:ext>
            </a:extLst>
          </p:cNvPr>
          <p:cNvSpPr>
            <a:spLocks noGrp="1"/>
          </p:cNvSpPr>
          <p:nvPr>
            <p:ph type="pic" sz="quarter" idx="10" hasCustomPrompt="1"/>
          </p:nvPr>
        </p:nvSpPr>
        <p:spPr>
          <a:xfrm>
            <a:off x="0" y="0"/>
            <a:ext cx="11364686" cy="6858001"/>
          </a:xfrm>
          <a:prstGeom prst="rect">
            <a:avLst/>
          </a:prstGeom>
          <a:solidFill>
            <a:schemeClr val="bg1">
              <a:lumMod val="95000"/>
            </a:schemeClr>
          </a:solidFill>
        </p:spPr>
        <p:txBody>
          <a:bodyPr tIns="360000"/>
          <a:lstStyle/>
          <a:p>
            <a:r>
              <a:rPr lang="en-US"/>
              <a:t>Click icon to insert picture</a:t>
            </a:r>
          </a:p>
        </p:txBody>
      </p:sp>
      <p:pic>
        <p:nvPicPr>
          <p:cNvPr id="4" name="Picture 3" descr="UNSW Sydney Logo">
            <a:extLst>
              <a:ext uri="{FF2B5EF4-FFF2-40B4-BE49-F238E27FC236}">
                <a16:creationId xmlns:a16="http://schemas.microsoft.com/office/drawing/2014/main" id="{AE5A3369-4CC1-06F5-744E-E9FC3B10CB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701987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Image - Qua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2EA60-D8D9-6B0A-AF56-8857A2DA54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descr="UNSW Sydney Logo">
            <a:extLst>
              <a:ext uri="{FF2B5EF4-FFF2-40B4-BE49-F238E27FC236}">
                <a16:creationId xmlns:a16="http://schemas.microsoft.com/office/drawing/2014/main" id="{0B1B75F5-E398-E38E-BDF6-A3988EE2B56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2120284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lide Image – Students in Caf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2EA60-D8D9-6B0A-AF56-8857A2DA54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descr="UNSW Sydney Logo">
            <a:extLst>
              <a:ext uri="{FF2B5EF4-FFF2-40B4-BE49-F238E27FC236}">
                <a16:creationId xmlns:a16="http://schemas.microsoft.com/office/drawing/2014/main" id="{81329F8D-4309-E592-4559-D5F39E89EF8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2940147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xt with Students Image 01">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79AB349C-AF8E-68E4-6AA3-6886AE3D6B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34">
            <a:extLst>
              <a:ext uri="{FF2B5EF4-FFF2-40B4-BE49-F238E27FC236}">
                <a16:creationId xmlns:a16="http://schemas.microsoft.com/office/drawing/2014/main" id="{A8369BF0-B87F-78E0-C03F-5756D5CD6A24}"/>
              </a:ext>
            </a:extLst>
          </p:cNvPr>
          <p:cNvSpPr>
            <a:spLocks noGrp="1"/>
          </p:cNvSpPr>
          <p:nvPr>
            <p:ph type="body" sz="quarter" idx="11"/>
          </p:nvPr>
        </p:nvSpPr>
        <p:spPr>
          <a:xfrm>
            <a:off x="596900" y="546100"/>
            <a:ext cx="5651500" cy="965200"/>
          </a:xfrm>
          <a:prstGeom prst="rect">
            <a:avLst/>
          </a:prstGeom>
        </p:spPr>
        <p:txBody>
          <a:bodyPr lIns="0" tIns="0" rIns="0" bIns="0"/>
          <a:lstStyle>
            <a:lvl1pPr marL="0" indent="0">
              <a:buFontTx/>
              <a:buNone/>
              <a:defRPr sz="6000" b="1" i="0">
                <a:latin typeface="Clancy Bold" pitchFamily="2" charset="77"/>
              </a:defRPr>
            </a:lvl1pPr>
          </a:lstStyle>
          <a:p>
            <a:pPr lvl="0"/>
            <a:r>
              <a:rPr lang="en-GB"/>
              <a:t>Click to edit</a:t>
            </a:r>
          </a:p>
        </p:txBody>
      </p:sp>
      <p:sp>
        <p:nvSpPr>
          <p:cNvPr id="4" name="Text Placeholder 36">
            <a:extLst>
              <a:ext uri="{FF2B5EF4-FFF2-40B4-BE49-F238E27FC236}">
                <a16:creationId xmlns:a16="http://schemas.microsoft.com/office/drawing/2014/main" id="{A2092121-0F06-8D8F-4597-B1C7438258C4}"/>
              </a:ext>
            </a:extLst>
          </p:cNvPr>
          <p:cNvSpPr>
            <a:spLocks noGrp="1"/>
          </p:cNvSpPr>
          <p:nvPr>
            <p:ph type="body" sz="quarter" idx="12" hasCustomPrompt="1"/>
          </p:nvPr>
        </p:nvSpPr>
        <p:spPr>
          <a:xfrm>
            <a:off x="596900" y="1841500"/>
            <a:ext cx="4953000" cy="3759200"/>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sp>
        <p:nvSpPr>
          <p:cNvPr id="3" name="Rectangle 2">
            <a:extLst>
              <a:ext uri="{FF2B5EF4-FFF2-40B4-BE49-F238E27FC236}">
                <a16:creationId xmlns:a16="http://schemas.microsoft.com/office/drawing/2014/main" id="{9FA435DB-5E24-AC8A-72C3-1E1975C4D969}"/>
              </a:ext>
            </a:extLst>
          </p:cNvPr>
          <p:cNvSpPr/>
          <p:nvPr userDrawn="1"/>
        </p:nvSpPr>
        <p:spPr>
          <a:xfrm>
            <a:off x="0" y="5851525"/>
            <a:ext cx="12192000" cy="100647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7F22E99-97AF-61E5-6A89-99F991AA94F7}"/>
              </a:ext>
            </a:extLst>
          </p:cNvPr>
          <p:cNvSpPr>
            <a:spLocks noGrp="1"/>
          </p:cNvSpPr>
          <p:nvPr>
            <p:ph type="pic" sz="quarter" idx="13" hasCustomPrompt="1"/>
          </p:nvPr>
        </p:nvSpPr>
        <p:spPr>
          <a:xfrm>
            <a:off x="5651851" y="-137192"/>
            <a:ext cx="6713173" cy="7089589"/>
          </a:xfrm>
          <a:custGeom>
            <a:avLst/>
            <a:gdLst>
              <a:gd name="connsiteX0" fmla="*/ 0 w 6770687"/>
              <a:gd name="connsiteY0" fmla="*/ 3682207 h 7364413"/>
              <a:gd name="connsiteX1" fmla="*/ 3385344 w 6770687"/>
              <a:gd name="connsiteY1" fmla="*/ 0 h 7364413"/>
              <a:gd name="connsiteX2" fmla="*/ 6770688 w 6770687"/>
              <a:gd name="connsiteY2" fmla="*/ 3682207 h 7364413"/>
              <a:gd name="connsiteX3" fmla="*/ 3385344 w 6770687"/>
              <a:gd name="connsiteY3" fmla="*/ 7364414 h 7364413"/>
              <a:gd name="connsiteX4" fmla="*/ 0 w 6770687"/>
              <a:gd name="connsiteY4" fmla="*/ 3682207 h 7364413"/>
              <a:gd name="connsiteX0" fmla="*/ 0 w 6185802"/>
              <a:gd name="connsiteY0" fmla="*/ 4874594 h 7411574"/>
              <a:gd name="connsiteX1" fmla="*/ 2800458 w 6185802"/>
              <a:gd name="connsiteY1" fmla="*/ 14376 h 7411574"/>
              <a:gd name="connsiteX2" fmla="*/ 6185802 w 6185802"/>
              <a:gd name="connsiteY2" fmla="*/ 3696583 h 7411574"/>
              <a:gd name="connsiteX3" fmla="*/ 2800458 w 6185802"/>
              <a:gd name="connsiteY3" fmla="*/ 7378790 h 7411574"/>
              <a:gd name="connsiteX4" fmla="*/ 0 w 6185802"/>
              <a:gd name="connsiteY4" fmla="*/ 4874594 h 7411574"/>
              <a:gd name="connsiteX0" fmla="*/ 128296 w 6314098"/>
              <a:gd name="connsiteY0" fmla="*/ 4873505 h 7410485"/>
              <a:gd name="connsiteX1" fmla="*/ 721119 w 6314098"/>
              <a:gd name="connsiteY1" fmla="*/ 2549768 h 7410485"/>
              <a:gd name="connsiteX2" fmla="*/ 2928754 w 6314098"/>
              <a:gd name="connsiteY2" fmla="*/ 13287 h 7410485"/>
              <a:gd name="connsiteX3" fmla="*/ 6314098 w 6314098"/>
              <a:gd name="connsiteY3" fmla="*/ 3695494 h 7410485"/>
              <a:gd name="connsiteX4" fmla="*/ 2928754 w 6314098"/>
              <a:gd name="connsiteY4" fmla="*/ 7377701 h 7410485"/>
              <a:gd name="connsiteX5" fmla="*/ 128296 w 6314098"/>
              <a:gd name="connsiteY5" fmla="*/ 4873505 h 7410485"/>
              <a:gd name="connsiteX0" fmla="*/ 66846 w 6252648"/>
              <a:gd name="connsiteY0" fmla="*/ 4862623 h 7380327"/>
              <a:gd name="connsiteX1" fmla="*/ 1038609 w 6252648"/>
              <a:gd name="connsiteY1" fmla="*/ 3148486 h 7380327"/>
              <a:gd name="connsiteX2" fmla="*/ 2867304 w 6252648"/>
              <a:gd name="connsiteY2" fmla="*/ 2405 h 7380327"/>
              <a:gd name="connsiteX3" fmla="*/ 6252648 w 6252648"/>
              <a:gd name="connsiteY3" fmla="*/ 3684612 h 7380327"/>
              <a:gd name="connsiteX4" fmla="*/ 2867304 w 6252648"/>
              <a:gd name="connsiteY4" fmla="*/ 7366819 h 7380327"/>
              <a:gd name="connsiteX5" fmla="*/ 66846 w 6252648"/>
              <a:gd name="connsiteY5" fmla="*/ 4862623 h 7380327"/>
              <a:gd name="connsiteX0" fmla="*/ 66846 w 6252648"/>
              <a:gd name="connsiteY0" fmla="*/ 5661110 h 8178814"/>
              <a:gd name="connsiteX1" fmla="*/ 1038609 w 6252648"/>
              <a:gd name="connsiteY1" fmla="*/ 3946973 h 8178814"/>
              <a:gd name="connsiteX2" fmla="*/ 2636645 w 6252648"/>
              <a:gd name="connsiteY2" fmla="*/ 1821 h 8178814"/>
              <a:gd name="connsiteX3" fmla="*/ 6252648 w 6252648"/>
              <a:gd name="connsiteY3" fmla="*/ 4483099 h 8178814"/>
              <a:gd name="connsiteX4" fmla="*/ 2867304 w 6252648"/>
              <a:gd name="connsiteY4" fmla="*/ 8165306 h 8178814"/>
              <a:gd name="connsiteX5" fmla="*/ 66846 w 6252648"/>
              <a:gd name="connsiteY5" fmla="*/ 5661110 h 8178814"/>
              <a:gd name="connsiteX0" fmla="*/ 66846 w 6252648"/>
              <a:gd name="connsiteY0" fmla="*/ 5661110 h 8178814"/>
              <a:gd name="connsiteX1" fmla="*/ 1038609 w 6252648"/>
              <a:gd name="connsiteY1" fmla="*/ 3946973 h 8178814"/>
              <a:gd name="connsiteX2" fmla="*/ 2636645 w 6252648"/>
              <a:gd name="connsiteY2" fmla="*/ 1821 h 8178814"/>
              <a:gd name="connsiteX3" fmla="*/ 6252648 w 6252648"/>
              <a:gd name="connsiteY3" fmla="*/ 4483099 h 8178814"/>
              <a:gd name="connsiteX4" fmla="*/ 2867304 w 6252648"/>
              <a:gd name="connsiteY4" fmla="*/ 8165306 h 8178814"/>
              <a:gd name="connsiteX5" fmla="*/ 66846 w 6252648"/>
              <a:gd name="connsiteY5" fmla="*/ 5661110 h 8178814"/>
              <a:gd name="connsiteX0" fmla="*/ 66846 w 6252648"/>
              <a:gd name="connsiteY0" fmla="*/ 5619944 h 8137648"/>
              <a:gd name="connsiteX1" fmla="*/ 1038609 w 6252648"/>
              <a:gd name="connsiteY1" fmla="*/ 3905807 h 8137648"/>
              <a:gd name="connsiteX2" fmla="*/ 3378050 w 6252648"/>
              <a:gd name="connsiteY2" fmla="*/ 1845 h 8137648"/>
              <a:gd name="connsiteX3" fmla="*/ 6252648 w 6252648"/>
              <a:gd name="connsiteY3" fmla="*/ 4441933 h 8137648"/>
              <a:gd name="connsiteX4" fmla="*/ 2867304 w 6252648"/>
              <a:gd name="connsiteY4" fmla="*/ 8124140 h 8137648"/>
              <a:gd name="connsiteX5" fmla="*/ 66846 w 6252648"/>
              <a:gd name="connsiteY5" fmla="*/ 5619944 h 8137648"/>
              <a:gd name="connsiteX0" fmla="*/ 71197 w 6191097"/>
              <a:gd name="connsiteY0" fmla="*/ 6328398 h 8169259"/>
              <a:gd name="connsiteX1" fmla="*/ 977058 w 6191097"/>
              <a:gd name="connsiteY1" fmla="*/ 3905807 h 8169259"/>
              <a:gd name="connsiteX2" fmla="*/ 3316499 w 6191097"/>
              <a:gd name="connsiteY2" fmla="*/ 1845 h 8169259"/>
              <a:gd name="connsiteX3" fmla="*/ 6191097 w 6191097"/>
              <a:gd name="connsiteY3" fmla="*/ 4441933 h 8169259"/>
              <a:gd name="connsiteX4" fmla="*/ 2805753 w 6191097"/>
              <a:gd name="connsiteY4" fmla="*/ 8124140 h 8169259"/>
              <a:gd name="connsiteX5" fmla="*/ 71197 w 6191097"/>
              <a:gd name="connsiteY5" fmla="*/ 6328398 h 8169259"/>
              <a:gd name="connsiteX0" fmla="*/ 68398 w 6188298"/>
              <a:gd name="connsiteY0" fmla="*/ 6328398 h 8207738"/>
              <a:gd name="connsiteX1" fmla="*/ 974259 w 6188298"/>
              <a:gd name="connsiteY1" fmla="*/ 3905807 h 8207738"/>
              <a:gd name="connsiteX2" fmla="*/ 3313700 w 6188298"/>
              <a:gd name="connsiteY2" fmla="*/ 1845 h 8207738"/>
              <a:gd name="connsiteX3" fmla="*/ 6188298 w 6188298"/>
              <a:gd name="connsiteY3" fmla="*/ 4441933 h 8207738"/>
              <a:gd name="connsiteX4" fmla="*/ 2802954 w 6188298"/>
              <a:gd name="connsiteY4" fmla="*/ 8124140 h 8207738"/>
              <a:gd name="connsiteX5" fmla="*/ 68398 w 6188298"/>
              <a:gd name="connsiteY5" fmla="*/ 6328398 h 8207738"/>
              <a:gd name="connsiteX0" fmla="*/ 68398 w 6195942"/>
              <a:gd name="connsiteY0" fmla="*/ 6342779 h 8222119"/>
              <a:gd name="connsiteX1" fmla="*/ 974259 w 6195942"/>
              <a:gd name="connsiteY1" fmla="*/ 3920188 h 8222119"/>
              <a:gd name="connsiteX2" fmla="*/ 3313700 w 6195942"/>
              <a:gd name="connsiteY2" fmla="*/ 16226 h 8222119"/>
              <a:gd name="connsiteX3" fmla="*/ 6188298 w 6195942"/>
              <a:gd name="connsiteY3" fmla="*/ 4456314 h 8222119"/>
              <a:gd name="connsiteX4" fmla="*/ 2802954 w 6195942"/>
              <a:gd name="connsiteY4" fmla="*/ 8138521 h 8222119"/>
              <a:gd name="connsiteX5" fmla="*/ 68398 w 6195942"/>
              <a:gd name="connsiteY5" fmla="*/ 6342779 h 8222119"/>
              <a:gd name="connsiteX0" fmla="*/ 68398 w 6193435"/>
              <a:gd name="connsiteY0" fmla="*/ 6195378 h 8074718"/>
              <a:gd name="connsiteX1" fmla="*/ 974259 w 6193435"/>
              <a:gd name="connsiteY1" fmla="*/ 3772787 h 8074718"/>
              <a:gd name="connsiteX2" fmla="*/ 3272511 w 6193435"/>
              <a:gd name="connsiteY2" fmla="*/ 17106 h 8074718"/>
              <a:gd name="connsiteX3" fmla="*/ 6188298 w 6193435"/>
              <a:gd name="connsiteY3" fmla="*/ 4308913 h 8074718"/>
              <a:gd name="connsiteX4" fmla="*/ 2802954 w 6193435"/>
              <a:gd name="connsiteY4" fmla="*/ 7991120 h 8074718"/>
              <a:gd name="connsiteX5" fmla="*/ 68398 w 6193435"/>
              <a:gd name="connsiteY5" fmla="*/ 6195378 h 8074718"/>
              <a:gd name="connsiteX0" fmla="*/ 69471 w 6194508"/>
              <a:gd name="connsiteY0" fmla="*/ 6195378 h 8074718"/>
              <a:gd name="connsiteX1" fmla="*/ 975332 w 6194508"/>
              <a:gd name="connsiteY1" fmla="*/ 3772787 h 8074718"/>
              <a:gd name="connsiteX2" fmla="*/ 3273584 w 6194508"/>
              <a:gd name="connsiteY2" fmla="*/ 17106 h 8074718"/>
              <a:gd name="connsiteX3" fmla="*/ 6189371 w 6194508"/>
              <a:gd name="connsiteY3" fmla="*/ 4308913 h 8074718"/>
              <a:gd name="connsiteX4" fmla="*/ 2804027 w 6194508"/>
              <a:gd name="connsiteY4" fmla="*/ 7991120 h 8074718"/>
              <a:gd name="connsiteX5" fmla="*/ 69471 w 6194508"/>
              <a:gd name="connsiteY5" fmla="*/ 6195378 h 8074718"/>
              <a:gd name="connsiteX0" fmla="*/ 69471 w 6194508"/>
              <a:gd name="connsiteY0" fmla="*/ 6195378 h 8074718"/>
              <a:gd name="connsiteX1" fmla="*/ 975332 w 6194508"/>
              <a:gd name="connsiteY1" fmla="*/ 3772787 h 8074718"/>
              <a:gd name="connsiteX2" fmla="*/ 3273584 w 6194508"/>
              <a:gd name="connsiteY2" fmla="*/ 17106 h 8074718"/>
              <a:gd name="connsiteX3" fmla="*/ 6189371 w 6194508"/>
              <a:gd name="connsiteY3" fmla="*/ 4308913 h 8074718"/>
              <a:gd name="connsiteX4" fmla="*/ 2804027 w 6194508"/>
              <a:gd name="connsiteY4" fmla="*/ 7991120 h 8074718"/>
              <a:gd name="connsiteX5" fmla="*/ 69471 w 6194508"/>
              <a:gd name="connsiteY5" fmla="*/ 6195378 h 8074718"/>
              <a:gd name="connsiteX0" fmla="*/ 69471 w 6198808"/>
              <a:gd name="connsiteY0" fmla="*/ 6228125 h 8107465"/>
              <a:gd name="connsiteX1" fmla="*/ 975332 w 6198808"/>
              <a:gd name="connsiteY1" fmla="*/ 3805534 h 8107465"/>
              <a:gd name="connsiteX2" fmla="*/ 3339486 w 6198808"/>
              <a:gd name="connsiteY2" fmla="*/ 16902 h 8107465"/>
              <a:gd name="connsiteX3" fmla="*/ 6189371 w 6198808"/>
              <a:gd name="connsiteY3" fmla="*/ 4341660 h 8107465"/>
              <a:gd name="connsiteX4" fmla="*/ 2804027 w 6198808"/>
              <a:gd name="connsiteY4" fmla="*/ 8023867 h 8107465"/>
              <a:gd name="connsiteX5" fmla="*/ 69471 w 6198808"/>
              <a:gd name="connsiteY5" fmla="*/ 6228125 h 8107465"/>
              <a:gd name="connsiteX0" fmla="*/ 69471 w 6194696"/>
              <a:gd name="connsiteY0" fmla="*/ 6211763 h 8091103"/>
              <a:gd name="connsiteX1" fmla="*/ 975332 w 6194696"/>
              <a:gd name="connsiteY1" fmla="*/ 3789172 h 8091103"/>
              <a:gd name="connsiteX2" fmla="*/ 3339486 w 6194696"/>
              <a:gd name="connsiteY2" fmla="*/ 540 h 8091103"/>
              <a:gd name="connsiteX3" fmla="*/ 6189371 w 6194696"/>
              <a:gd name="connsiteY3" fmla="*/ 4325298 h 8091103"/>
              <a:gd name="connsiteX4" fmla="*/ 2804027 w 6194696"/>
              <a:gd name="connsiteY4" fmla="*/ 8007505 h 8091103"/>
              <a:gd name="connsiteX5" fmla="*/ 69471 w 6194696"/>
              <a:gd name="connsiteY5" fmla="*/ 6211763 h 8091103"/>
              <a:gd name="connsiteX0" fmla="*/ 69471 w 6195166"/>
              <a:gd name="connsiteY0" fmla="*/ 6195291 h 8074631"/>
              <a:gd name="connsiteX1" fmla="*/ 975332 w 6195166"/>
              <a:gd name="connsiteY1" fmla="*/ 3772700 h 8074631"/>
              <a:gd name="connsiteX2" fmla="*/ 3347724 w 6195166"/>
              <a:gd name="connsiteY2" fmla="*/ 543 h 8074631"/>
              <a:gd name="connsiteX3" fmla="*/ 6189371 w 6195166"/>
              <a:gd name="connsiteY3" fmla="*/ 4308826 h 8074631"/>
              <a:gd name="connsiteX4" fmla="*/ 2804027 w 6195166"/>
              <a:gd name="connsiteY4" fmla="*/ 7991033 h 8074631"/>
              <a:gd name="connsiteX5" fmla="*/ 69471 w 6195166"/>
              <a:gd name="connsiteY5" fmla="*/ 6195291 h 8074631"/>
              <a:gd name="connsiteX0" fmla="*/ 69471 w 6191333"/>
              <a:gd name="connsiteY0" fmla="*/ 6274212 h 8153552"/>
              <a:gd name="connsiteX1" fmla="*/ 975332 w 6191333"/>
              <a:gd name="connsiteY1" fmla="*/ 3851621 h 8153552"/>
              <a:gd name="connsiteX2" fmla="*/ 3347724 w 6191333"/>
              <a:gd name="connsiteY2" fmla="*/ 79464 h 8153552"/>
              <a:gd name="connsiteX3" fmla="*/ 6189371 w 6191333"/>
              <a:gd name="connsiteY3" fmla="*/ 4387747 h 8153552"/>
              <a:gd name="connsiteX4" fmla="*/ 2804027 w 6191333"/>
              <a:gd name="connsiteY4" fmla="*/ 8069954 h 8153552"/>
              <a:gd name="connsiteX5" fmla="*/ 69471 w 6191333"/>
              <a:gd name="connsiteY5" fmla="*/ 6274212 h 8153552"/>
              <a:gd name="connsiteX0" fmla="*/ 69471 w 6189371"/>
              <a:gd name="connsiteY0" fmla="*/ 6314453 h 8193793"/>
              <a:gd name="connsiteX1" fmla="*/ 975332 w 6189371"/>
              <a:gd name="connsiteY1" fmla="*/ 3891862 h 8193793"/>
              <a:gd name="connsiteX2" fmla="*/ 3166491 w 6189371"/>
              <a:gd name="connsiteY2" fmla="*/ 78516 h 8193793"/>
              <a:gd name="connsiteX3" fmla="*/ 6189371 w 6189371"/>
              <a:gd name="connsiteY3" fmla="*/ 4427988 h 8193793"/>
              <a:gd name="connsiteX4" fmla="*/ 2804027 w 6189371"/>
              <a:gd name="connsiteY4" fmla="*/ 8110195 h 8193793"/>
              <a:gd name="connsiteX5" fmla="*/ 69471 w 6189371"/>
              <a:gd name="connsiteY5" fmla="*/ 6314453 h 8193793"/>
              <a:gd name="connsiteX0" fmla="*/ 69471 w 6189371"/>
              <a:gd name="connsiteY0" fmla="*/ 6314453 h 8193793"/>
              <a:gd name="connsiteX1" fmla="*/ 975332 w 6189371"/>
              <a:gd name="connsiteY1" fmla="*/ 3891862 h 8193793"/>
              <a:gd name="connsiteX2" fmla="*/ 3166491 w 6189371"/>
              <a:gd name="connsiteY2" fmla="*/ 78516 h 8193793"/>
              <a:gd name="connsiteX3" fmla="*/ 6189371 w 6189371"/>
              <a:gd name="connsiteY3" fmla="*/ 4427988 h 8193793"/>
              <a:gd name="connsiteX4" fmla="*/ 2804027 w 6189371"/>
              <a:gd name="connsiteY4" fmla="*/ 8110195 h 8193793"/>
              <a:gd name="connsiteX5" fmla="*/ 69471 w 6189371"/>
              <a:gd name="connsiteY5" fmla="*/ 6314453 h 8193793"/>
              <a:gd name="connsiteX0" fmla="*/ 69471 w 7227339"/>
              <a:gd name="connsiteY0" fmla="*/ 6241195 h 8096999"/>
              <a:gd name="connsiteX1" fmla="*/ 975332 w 7227339"/>
              <a:gd name="connsiteY1" fmla="*/ 3818604 h 8096999"/>
              <a:gd name="connsiteX2" fmla="*/ 3166491 w 7227339"/>
              <a:gd name="connsiteY2" fmla="*/ 5258 h 8096999"/>
              <a:gd name="connsiteX3" fmla="*/ 7227339 w 7227339"/>
              <a:gd name="connsiteY3" fmla="*/ 4758384 h 8096999"/>
              <a:gd name="connsiteX4" fmla="*/ 2804027 w 7227339"/>
              <a:gd name="connsiteY4" fmla="*/ 8036937 h 8096999"/>
              <a:gd name="connsiteX5" fmla="*/ 69471 w 7227339"/>
              <a:gd name="connsiteY5" fmla="*/ 6241195 h 8096999"/>
              <a:gd name="connsiteX0" fmla="*/ 69471 w 7227339"/>
              <a:gd name="connsiteY0" fmla="*/ 6241195 h 8096999"/>
              <a:gd name="connsiteX1" fmla="*/ 975332 w 7227339"/>
              <a:gd name="connsiteY1" fmla="*/ 3818604 h 8096999"/>
              <a:gd name="connsiteX2" fmla="*/ 3166491 w 7227339"/>
              <a:gd name="connsiteY2" fmla="*/ 5258 h 8096999"/>
              <a:gd name="connsiteX3" fmla="*/ 7227339 w 7227339"/>
              <a:gd name="connsiteY3" fmla="*/ 4758384 h 8096999"/>
              <a:gd name="connsiteX4" fmla="*/ 2804027 w 7227339"/>
              <a:gd name="connsiteY4" fmla="*/ 8036937 h 8096999"/>
              <a:gd name="connsiteX5" fmla="*/ 69471 w 7227339"/>
              <a:gd name="connsiteY5" fmla="*/ 6241195 h 8096999"/>
              <a:gd name="connsiteX0" fmla="*/ 69471 w 7264904"/>
              <a:gd name="connsiteY0" fmla="*/ 6711634 h 8567438"/>
              <a:gd name="connsiteX1" fmla="*/ 975332 w 7264904"/>
              <a:gd name="connsiteY1" fmla="*/ 4289043 h 8567438"/>
              <a:gd name="connsiteX2" fmla="*/ 3166491 w 7264904"/>
              <a:gd name="connsiteY2" fmla="*/ 475697 h 8567438"/>
              <a:gd name="connsiteX3" fmla="*/ 4838879 w 7264904"/>
              <a:gd name="connsiteY3" fmla="*/ 582017 h 8567438"/>
              <a:gd name="connsiteX4" fmla="*/ 7227339 w 7264904"/>
              <a:gd name="connsiteY4" fmla="*/ 5228823 h 8567438"/>
              <a:gd name="connsiteX5" fmla="*/ 2804027 w 7264904"/>
              <a:gd name="connsiteY5" fmla="*/ 8507376 h 8567438"/>
              <a:gd name="connsiteX6" fmla="*/ 69471 w 7264904"/>
              <a:gd name="connsiteY6" fmla="*/ 6711634 h 8567438"/>
              <a:gd name="connsiteX0" fmla="*/ 69471 w 7264904"/>
              <a:gd name="connsiteY0" fmla="*/ 6446794 h 8302598"/>
              <a:gd name="connsiteX1" fmla="*/ 975332 w 7264904"/>
              <a:gd name="connsiteY1" fmla="*/ 4024203 h 8302598"/>
              <a:gd name="connsiteX2" fmla="*/ 1774296 w 7264904"/>
              <a:gd name="connsiteY2" fmla="*/ 1009927 h 8302598"/>
              <a:gd name="connsiteX3" fmla="*/ 4838879 w 7264904"/>
              <a:gd name="connsiteY3" fmla="*/ 317177 h 8302598"/>
              <a:gd name="connsiteX4" fmla="*/ 7227339 w 7264904"/>
              <a:gd name="connsiteY4" fmla="*/ 4963983 h 8302598"/>
              <a:gd name="connsiteX5" fmla="*/ 2804027 w 7264904"/>
              <a:gd name="connsiteY5" fmla="*/ 8242536 h 8302598"/>
              <a:gd name="connsiteX6" fmla="*/ 69471 w 7264904"/>
              <a:gd name="connsiteY6" fmla="*/ 6446794 h 8302598"/>
              <a:gd name="connsiteX0" fmla="*/ 69471 w 7264904"/>
              <a:gd name="connsiteY0" fmla="*/ 6446794 h 8302598"/>
              <a:gd name="connsiteX1" fmla="*/ 975332 w 7264904"/>
              <a:gd name="connsiteY1" fmla="*/ 4024203 h 8302598"/>
              <a:gd name="connsiteX2" fmla="*/ 1774296 w 7264904"/>
              <a:gd name="connsiteY2" fmla="*/ 1009927 h 8302598"/>
              <a:gd name="connsiteX3" fmla="*/ 4838879 w 7264904"/>
              <a:gd name="connsiteY3" fmla="*/ 317177 h 8302598"/>
              <a:gd name="connsiteX4" fmla="*/ 7227339 w 7264904"/>
              <a:gd name="connsiteY4" fmla="*/ 4963983 h 8302598"/>
              <a:gd name="connsiteX5" fmla="*/ 2804027 w 7264904"/>
              <a:gd name="connsiteY5" fmla="*/ 8242536 h 8302598"/>
              <a:gd name="connsiteX6" fmla="*/ 69471 w 7264904"/>
              <a:gd name="connsiteY6" fmla="*/ 6446794 h 8302598"/>
              <a:gd name="connsiteX0" fmla="*/ 69471 w 7264904"/>
              <a:gd name="connsiteY0" fmla="*/ 6446794 h 8302598"/>
              <a:gd name="connsiteX1" fmla="*/ 975332 w 7264904"/>
              <a:gd name="connsiteY1" fmla="*/ 4024203 h 8302598"/>
              <a:gd name="connsiteX2" fmla="*/ 1774296 w 7264904"/>
              <a:gd name="connsiteY2" fmla="*/ 1009927 h 8302598"/>
              <a:gd name="connsiteX3" fmla="*/ 4838879 w 7264904"/>
              <a:gd name="connsiteY3" fmla="*/ 317177 h 8302598"/>
              <a:gd name="connsiteX4" fmla="*/ 7227339 w 7264904"/>
              <a:gd name="connsiteY4" fmla="*/ 4963983 h 8302598"/>
              <a:gd name="connsiteX5" fmla="*/ 2804027 w 7264904"/>
              <a:gd name="connsiteY5" fmla="*/ 8242536 h 8302598"/>
              <a:gd name="connsiteX6" fmla="*/ 69471 w 7264904"/>
              <a:gd name="connsiteY6" fmla="*/ 6446794 h 8302598"/>
              <a:gd name="connsiteX0" fmla="*/ 69471 w 7264904"/>
              <a:gd name="connsiteY0" fmla="*/ 6453446 h 8309250"/>
              <a:gd name="connsiteX1" fmla="*/ 975332 w 7264904"/>
              <a:gd name="connsiteY1" fmla="*/ 4030855 h 8309250"/>
              <a:gd name="connsiteX2" fmla="*/ 1642491 w 7264904"/>
              <a:gd name="connsiteY2" fmla="*/ 983628 h 8309250"/>
              <a:gd name="connsiteX3" fmla="*/ 4838879 w 7264904"/>
              <a:gd name="connsiteY3" fmla="*/ 323829 h 8309250"/>
              <a:gd name="connsiteX4" fmla="*/ 7227339 w 7264904"/>
              <a:gd name="connsiteY4" fmla="*/ 4970635 h 8309250"/>
              <a:gd name="connsiteX5" fmla="*/ 2804027 w 7264904"/>
              <a:gd name="connsiteY5" fmla="*/ 8249188 h 8309250"/>
              <a:gd name="connsiteX6" fmla="*/ 69471 w 7264904"/>
              <a:gd name="connsiteY6" fmla="*/ 6453446 h 8309250"/>
              <a:gd name="connsiteX0" fmla="*/ 69471 w 7264904"/>
              <a:gd name="connsiteY0" fmla="*/ 6460201 h 8316005"/>
              <a:gd name="connsiteX1" fmla="*/ 975332 w 7264904"/>
              <a:gd name="connsiteY1" fmla="*/ 4037610 h 8316005"/>
              <a:gd name="connsiteX2" fmla="*/ 1642491 w 7264904"/>
              <a:gd name="connsiteY2" fmla="*/ 990383 h 8316005"/>
              <a:gd name="connsiteX3" fmla="*/ 4838879 w 7264904"/>
              <a:gd name="connsiteY3" fmla="*/ 330584 h 8316005"/>
              <a:gd name="connsiteX4" fmla="*/ 7227339 w 7264904"/>
              <a:gd name="connsiteY4" fmla="*/ 4977390 h 8316005"/>
              <a:gd name="connsiteX5" fmla="*/ 2804027 w 7264904"/>
              <a:gd name="connsiteY5" fmla="*/ 8255943 h 8316005"/>
              <a:gd name="connsiteX6" fmla="*/ 69471 w 7264904"/>
              <a:gd name="connsiteY6" fmla="*/ 6460201 h 8316005"/>
              <a:gd name="connsiteX0" fmla="*/ 88790 w 7284223"/>
              <a:gd name="connsiteY0" fmla="*/ 6458724 h 8283944"/>
              <a:gd name="connsiteX1" fmla="*/ 879322 w 7284223"/>
              <a:gd name="connsiteY1" fmla="*/ 4209128 h 8283944"/>
              <a:gd name="connsiteX2" fmla="*/ 1661810 w 7284223"/>
              <a:gd name="connsiteY2" fmla="*/ 988906 h 8283944"/>
              <a:gd name="connsiteX3" fmla="*/ 4858198 w 7284223"/>
              <a:gd name="connsiteY3" fmla="*/ 329107 h 8283944"/>
              <a:gd name="connsiteX4" fmla="*/ 7246658 w 7284223"/>
              <a:gd name="connsiteY4" fmla="*/ 4975913 h 8283944"/>
              <a:gd name="connsiteX5" fmla="*/ 2823346 w 7284223"/>
              <a:gd name="connsiteY5" fmla="*/ 8254466 h 8283944"/>
              <a:gd name="connsiteX6" fmla="*/ 88790 w 7284223"/>
              <a:gd name="connsiteY6" fmla="*/ 6458724 h 8283944"/>
              <a:gd name="connsiteX0" fmla="*/ 114837 w 7310270"/>
              <a:gd name="connsiteY0" fmla="*/ 6458724 h 8283944"/>
              <a:gd name="connsiteX1" fmla="*/ 905369 w 7310270"/>
              <a:gd name="connsiteY1" fmla="*/ 4209128 h 8283944"/>
              <a:gd name="connsiteX2" fmla="*/ 1687857 w 7310270"/>
              <a:gd name="connsiteY2" fmla="*/ 988906 h 8283944"/>
              <a:gd name="connsiteX3" fmla="*/ 4884245 w 7310270"/>
              <a:gd name="connsiteY3" fmla="*/ 329107 h 8283944"/>
              <a:gd name="connsiteX4" fmla="*/ 7272705 w 7310270"/>
              <a:gd name="connsiteY4" fmla="*/ 4975913 h 8283944"/>
              <a:gd name="connsiteX5" fmla="*/ 2849393 w 7310270"/>
              <a:gd name="connsiteY5" fmla="*/ 8254466 h 8283944"/>
              <a:gd name="connsiteX6" fmla="*/ 114837 w 7310270"/>
              <a:gd name="connsiteY6" fmla="*/ 6458724 h 8283944"/>
              <a:gd name="connsiteX0" fmla="*/ 114837 w 7310270"/>
              <a:gd name="connsiteY0" fmla="*/ 6450142 h 8275362"/>
              <a:gd name="connsiteX1" fmla="*/ 905369 w 7310270"/>
              <a:gd name="connsiteY1" fmla="*/ 4200546 h 8275362"/>
              <a:gd name="connsiteX2" fmla="*/ 1687857 w 7310270"/>
              <a:gd name="connsiteY2" fmla="*/ 980324 h 8275362"/>
              <a:gd name="connsiteX3" fmla="*/ 4884245 w 7310270"/>
              <a:gd name="connsiteY3" fmla="*/ 320525 h 8275362"/>
              <a:gd name="connsiteX4" fmla="*/ 7272705 w 7310270"/>
              <a:gd name="connsiteY4" fmla="*/ 4967331 h 8275362"/>
              <a:gd name="connsiteX5" fmla="*/ 2849393 w 7310270"/>
              <a:gd name="connsiteY5" fmla="*/ 8245884 h 8275362"/>
              <a:gd name="connsiteX6" fmla="*/ 114837 w 7310270"/>
              <a:gd name="connsiteY6" fmla="*/ 6450142 h 8275362"/>
              <a:gd name="connsiteX0" fmla="*/ 114837 w 7310270"/>
              <a:gd name="connsiteY0" fmla="*/ 6551158 h 8376378"/>
              <a:gd name="connsiteX1" fmla="*/ 905369 w 7310270"/>
              <a:gd name="connsiteY1" fmla="*/ 4301562 h 8376378"/>
              <a:gd name="connsiteX2" fmla="*/ 1687857 w 7310270"/>
              <a:gd name="connsiteY2" fmla="*/ 1081340 h 8376378"/>
              <a:gd name="connsiteX3" fmla="*/ 4884245 w 7310270"/>
              <a:gd name="connsiteY3" fmla="*/ 421541 h 8376378"/>
              <a:gd name="connsiteX4" fmla="*/ 7272705 w 7310270"/>
              <a:gd name="connsiteY4" fmla="*/ 5068347 h 8376378"/>
              <a:gd name="connsiteX5" fmla="*/ 2849393 w 7310270"/>
              <a:gd name="connsiteY5" fmla="*/ 8346900 h 8376378"/>
              <a:gd name="connsiteX6" fmla="*/ 114837 w 7310270"/>
              <a:gd name="connsiteY6" fmla="*/ 6551158 h 8376378"/>
              <a:gd name="connsiteX0" fmla="*/ 109598 w 7305031"/>
              <a:gd name="connsiteY0" fmla="*/ 6458216 h 8283486"/>
              <a:gd name="connsiteX1" fmla="*/ 924843 w 7305031"/>
              <a:gd name="connsiteY1" fmla="*/ 4192144 h 8283486"/>
              <a:gd name="connsiteX2" fmla="*/ 1682618 w 7305031"/>
              <a:gd name="connsiteY2" fmla="*/ 988398 h 8283486"/>
              <a:gd name="connsiteX3" fmla="*/ 4879006 w 7305031"/>
              <a:gd name="connsiteY3" fmla="*/ 328599 h 8283486"/>
              <a:gd name="connsiteX4" fmla="*/ 7267466 w 7305031"/>
              <a:gd name="connsiteY4" fmla="*/ 4975405 h 8283486"/>
              <a:gd name="connsiteX5" fmla="*/ 2844154 w 7305031"/>
              <a:gd name="connsiteY5" fmla="*/ 8253958 h 8283486"/>
              <a:gd name="connsiteX6" fmla="*/ 109598 w 7305031"/>
              <a:gd name="connsiteY6" fmla="*/ 6458216 h 8283486"/>
              <a:gd name="connsiteX0" fmla="*/ 111926 w 7290883"/>
              <a:gd name="connsiteY0" fmla="*/ 6375838 h 8279355"/>
              <a:gd name="connsiteX1" fmla="*/ 910695 w 7290883"/>
              <a:gd name="connsiteY1" fmla="*/ 4192144 h 8279355"/>
              <a:gd name="connsiteX2" fmla="*/ 1668470 w 7290883"/>
              <a:gd name="connsiteY2" fmla="*/ 988398 h 8279355"/>
              <a:gd name="connsiteX3" fmla="*/ 4864858 w 7290883"/>
              <a:gd name="connsiteY3" fmla="*/ 328599 h 8279355"/>
              <a:gd name="connsiteX4" fmla="*/ 7253318 w 7290883"/>
              <a:gd name="connsiteY4" fmla="*/ 4975405 h 8279355"/>
              <a:gd name="connsiteX5" fmla="*/ 2830006 w 7290883"/>
              <a:gd name="connsiteY5" fmla="*/ 8253958 h 8279355"/>
              <a:gd name="connsiteX6" fmla="*/ 111926 w 7290883"/>
              <a:gd name="connsiteY6" fmla="*/ 6375838 h 8279355"/>
              <a:gd name="connsiteX0" fmla="*/ 108510 w 7287467"/>
              <a:gd name="connsiteY0" fmla="*/ 6375838 h 8309507"/>
              <a:gd name="connsiteX1" fmla="*/ 907279 w 7287467"/>
              <a:gd name="connsiteY1" fmla="*/ 4192144 h 8309507"/>
              <a:gd name="connsiteX2" fmla="*/ 1665054 w 7287467"/>
              <a:gd name="connsiteY2" fmla="*/ 988398 h 8309507"/>
              <a:gd name="connsiteX3" fmla="*/ 4861442 w 7287467"/>
              <a:gd name="connsiteY3" fmla="*/ 328599 h 8309507"/>
              <a:gd name="connsiteX4" fmla="*/ 7249902 w 7287467"/>
              <a:gd name="connsiteY4" fmla="*/ 4975405 h 8309507"/>
              <a:gd name="connsiteX5" fmla="*/ 2826590 w 7287467"/>
              <a:gd name="connsiteY5" fmla="*/ 8253958 h 8309507"/>
              <a:gd name="connsiteX6" fmla="*/ 108510 w 7287467"/>
              <a:gd name="connsiteY6" fmla="*/ 6375838 h 8309507"/>
              <a:gd name="connsiteX0" fmla="*/ 106208 w 7301641"/>
              <a:gd name="connsiteY0" fmla="*/ 6532356 h 8331398"/>
              <a:gd name="connsiteX1" fmla="*/ 921453 w 7301641"/>
              <a:gd name="connsiteY1" fmla="*/ 4192144 h 8331398"/>
              <a:gd name="connsiteX2" fmla="*/ 1679228 w 7301641"/>
              <a:gd name="connsiteY2" fmla="*/ 988398 h 8331398"/>
              <a:gd name="connsiteX3" fmla="*/ 4875616 w 7301641"/>
              <a:gd name="connsiteY3" fmla="*/ 328599 h 8331398"/>
              <a:gd name="connsiteX4" fmla="*/ 7264076 w 7301641"/>
              <a:gd name="connsiteY4" fmla="*/ 4975405 h 8331398"/>
              <a:gd name="connsiteX5" fmla="*/ 2840764 w 7301641"/>
              <a:gd name="connsiteY5" fmla="*/ 8253958 h 8331398"/>
              <a:gd name="connsiteX6" fmla="*/ 106208 w 7301641"/>
              <a:gd name="connsiteY6" fmla="*/ 6532356 h 8331398"/>
              <a:gd name="connsiteX0" fmla="*/ 157773 w 7353206"/>
              <a:gd name="connsiteY0" fmla="*/ 6532356 h 8312281"/>
              <a:gd name="connsiteX1" fmla="*/ 973018 w 7353206"/>
              <a:gd name="connsiteY1" fmla="*/ 4192144 h 8312281"/>
              <a:gd name="connsiteX2" fmla="*/ 1730793 w 7353206"/>
              <a:gd name="connsiteY2" fmla="*/ 988398 h 8312281"/>
              <a:gd name="connsiteX3" fmla="*/ 4927181 w 7353206"/>
              <a:gd name="connsiteY3" fmla="*/ 328599 h 8312281"/>
              <a:gd name="connsiteX4" fmla="*/ 7315641 w 7353206"/>
              <a:gd name="connsiteY4" fmla="*/ 4975405 h 8312281"/>
              <a:gd name="connsiteX5" fmla="*/ 2892329 w 7353206"/>
              <a:gd name="connsiteY5" fmla="*/ 8253958 h 8312281"/>
              <a:gd name="connsiteX6" fmla="*/ 157773 w 7353206"/>
              <a:gd name="connsiteY6" fmla="*/ 6532356 h 8312281"/>
              <a:gd name="connsiteX0" fmla="*/ 163113 w 7325594"/>
              <a:gd name="connsiteY0" fmla="*/ 6565307 h 8316187"/>
              <a:gd name="connsiteX1" fmla="*/ 945406 w 7325594"/>
              <a:gd name="connsiteY1" fmla="*/ 4192144 h 8316187"/>
              <a:gd name="connsiteX2" fmla="*/ 1703181 w 7325594"/>
              <a:gd name="connsiteY2" fmla="*/ 988398 h 8316187"/>
              <a:gd name="connsiteX3" fmla="*/ 4899569 w 7325594"/>
              <a:gd name="connsiteY3" fmla="*/ 328599 h 8316187"/>
              <a:gd name="connsiteX4" fmla="*/ 7288029 w 7325594"/>
              <a:gd name="connsiteY4" fmla="*/ 4975405 h 8316187"/>
              <a:gd name="connsiteX5" fmla="*/ 2864717 w 7325594"/>
              <a:gd name="connsiteY5" fmla="*/ 8253958 h 8316187"/>
              <a:gd name="connsiteX6" fmla="*/ 163113 w 7325594"/>
              <a:gd name="connsiteY6" fmla="*/ 6565307 h 8316187"/>
              <a:gd name="connsiteX0" fmla="*/ 114339 w 7276820"/>
              <a:gd name="connsiteY0" fmla="*/ 6565307 h 8298750"/>
              <a:gd name="connsiteX1" fmla="*/ 896632 w 7276820"/>
              <a:gd name="connsiteY1" fmla="*/ 4192144 h 8298750"/>
              <a:gd name="connsiteX2" fmla="*/ 1654407 w 7276820"/>
              <a:gd name="connsiteY2" fmla="*/ 988398 h 8298750"/>
              <a:gd name="connsiteX3" fmla="*/ 4850795 w 7276820"/>
              <a:gd name="connsiteY3" fmla="*/ 328599 h 8298750"/>
              <a:gd name="connsiteX4" fmla="*/ 7239255 w 7276820"/>
              <a:gd name="connsiteY4" fmla="*/ 4975405 h 8298750"/>
              <a:gd name="connsiteX5" fmla="*/ 2815943 w 7276820"/>
              <a:gd name="connsiteY5" fmla="*/ 8253958 h 8298750"/>
              <a:gd name="connsiteX6" fmla="*/ 114339 w 7276820"/>
              <a:gd name="connsiteY6" fmla="*/ 6565307 h 8298750"/>
              <a:gd name="connsiteX0" fmla="*/ 114339 w 7276820"/>
              <a:gd name="connsiteY0" fmla="*/ 6555324 h 8288767"/>
              <a:gd name="connsiteX1" fmla="*/ 896632 w 7276820"/>
              <a:gd name="connsiteY1" fmla="*/ 4182161 h 8288767"/>
              <a:gd name="connsiteX2" fmla="*/ 1654407 w 7276820"/>
              <a:gd name="connsiteY2" fmla="*/ 978415 h 8288767"/>
              <a:gd name="connsiteX3" fmla="*/ 4850795 w 7276820"/>
              <a:gd name="connsiteY3" fmla="*/ 318616 h 8288767"/>
              <a:gd name="connsiteX4" fmla="*/ 7239255 w 7276820"/>
              <a:gd name="connsiteY4" fmla="*/ 4965422 h 8288767"/>
              <a:gd name="connsiteX5" fmla="*/ 2815943 w 7276820"/>
              <a:gd name="connsiteY5" fmla="*/ 8243975 h 8288767"/>
              <a:gd name="connsiteX6" fmla="*/ 114339 w 7276820"/>
              <a:gd name="connsiteY6" fmla="*/ 6555324 h 8288767"/>
              <a:gd name="connsiteX0" fmla="*/ 114339 w 7276820"/>
              <a:gd name="connsiteY0" fmla="*/ 6598360 h 8331803"/>
              <a:gd name="connsiteX1" fmla="*/ 896632 w 7276820"/>
              <a:gd name="connsiteY1" fmla="*/ 4225197 h 8331803"/>
              <a:gd name="connsiteX2" fmla="*/ 1654407 w 7276820"/>
              <a:gd name="connsiteY2" fmla="*/ 1021451 h 8331803"/>
              <a:gd name="connsiteX3" fmla="*/ 4850795 w 7276820"/>
              <a:gd name="connsiteY3" fmla="*/ 361652 h 8331803"/>
              <a:gd name="connsiteX4" fmla="*/ 7239255 w 7276820"/>
              <a:gd name="connsiteY4" fmla="*/ 5008458 h 8331803"/>
              <a:gd name="connsiteX5" fmla="*/ 2815943 w 7276820"/>
              <a:gd name="connsiteY5" fmla="*/ 8287011 h 8331803"/>
              <a:gd name="connsiteX6" fmla="*/ 114339 w 7276820"/>
              <a:gd name="connsiteY6" fmla="*/ 6598360 h 8331803"/>
              <a:gd name="connsiteX0" fmla="*/ 114339 w 7276820"/>
              <a:gd name="connsiteY0" fmla="*/ 6607659 h 8341102"/>
              <a:gd name="connsiteX1" fmla="*/ 896632 w 7276820"/>
              <a:gd name="connsiteY1" fmla="*/ 4234496 h 8341102"/>
              <a:gd name="connsiteX2" fmla="*/ 1654407 w 7276820"/>
              <a:gd name="connsiteY2" fmla="*/ 1030750 h 8341102"/>
              <a:gd name="connsiteX3" fmla="*/ 4850795 w 7276820"/>
              <a:gd name="connsiteY3" fmla="*/ 370951 h 8341102"/>
              <a:gd name="connsiteX4" fmla="*/ 7239255 w 7276820"/>
              <a:gd name="connsiteY4" fmla="*/ 5017757 h 8341102"/>
              <a:gd name="connsiteX5" fmla="*/ 2815943 w 7276820"/>
              <a:gd name="connsiteY5" fmla="*/ 8296310 h 8341102"/>
              <a:gd name="connsiteX6" fmla="*/ 114339 w 7276820"/>
              <a:gd name="connsiteY6" fmla="*/ 6607659 h 8341102"/>
              <a:gd name="connsiteX0" fmla="*/ 114339 w 7276820"/>
              <a:gd name="connsiteY0" fmla="*/ 6576582 h 8310025"/>
              <a:gd name="connsiteX1" fmla="*/ 896632 w 7276820"/>
              <a:gd name="connsiteY1" fmla="*/ 4203419 h 8310025"/>
              <a:gd name="connsiteX2" fmla="*/ 1522602 w 7276820"/>
              <a:gd name="connsiteY2" fmla="*/ 1131478 h 8310025"/>
              <a:gd name="connsiteX3" fmla="*/ 4850795 w 7276820"/>
              <a:gd name="connsiteY3" fmla="*/ 339874 h 8310025"/>
              <a:gd name="connsiteX4" fmla="*/ 7239255 w 7276820"/>
              <a:gd name="connsiteY4" fmla="*/ 4986680 h 8310025"/>
              <a:gd name="connsiteX5" fmla="*/ 2815943 w 7276820"/>
              <a:gd name="connsiteY5" fmla="*/ 8265233 h 8310025"/>
              <a:gd name="connsiteX6" fmla="*/ 114339 w 7276820"/>
              <a:gd name="connsiteY6" fmla="*/ 6576582 h 8310025"/>
              <a:gd name="connsiteX0" fmla="*/ 114339 w 7276820"/>
              <a:gd name="connsiteY0" fmla="*/ 6577939 h 8311382"/>
              <a:gd name="connsiteX1" fmla="*/ 896632 w 7276820"/>
              <a:gd name="connsiteY1" fmla="*/ 4204776 h 8311382"/>
              <a:gd name="connsiteX2" fmla="*/ 1522602 w 7276820"/>
              <a:gd name="connsiteY2" fmla="*/ 1132835 h 8311382"/>
              <a:gd name="connsiteX3" fmla="*/ 4850795 w 7276820"/>
              <a:gd name="connsiteY3" fmla="*/ 341231 h 8311382"/>
              <a:gd name="connsiteX4" fmla="*/ 7239255 w 7276820"/>
              <a:gd name="connsiteY4" fmla="*/ 4988037 h 8311382"/>
              <a:gd name="connsiteX5" fmla="*/ 2815943 w 7276820"/>
              <a:gd name="connsiteY5" fmla="*/ 8266590 h 8311382"/>
              <a:gd name="connsiteX6" fmla="*/ 114339 w 7276820"/>
              <a:gd name="connsiteY6" fmla="*/ 6577939 h 8311382"/>
              <a:gd name="connsiteX0" fmla="*/ 114339 w 7276820"/>
              <a:gd name="connsiteY0" fmla="*/ 6577939 h 8311382"/>
              <a:gd name="connsiteX1" fmla="*/ 896632 w 7276820"/>
              <a:gd name="connsiteY1" fmla="*/ 4204776 h 8311382"/>
              <a:gd name="connsiteX2" fmla="*/ 1522602 w 7276820"/>
              <a:gd name="connsiteY2" fmla="*/ 1132835 h 8311382"/>
              <a:gd name="connsiteX3" fmla="*/ 4850795 w 7276820"/>
              <a:gd name="connsiteY3" fmla="*/ 341231 h 8311382"/>
              <a:gd name="connsiteX4" fmla="*/ 7239255 w 7276820"/>
              <a:gd name="connsiteY4" fmla="*/ 4988037 h 8311382"/>
              <a:gd name="connsiteX5" fmla="*/ 2815943 w 7276820"/>
              <a:gd name="connsiteY5" fmla="*/ 8266590 h 8311382"/>
              <a:gd name="connsiteX6" fmla="*/ 114339 w 7276820"/>
              <a:gd name="connsiteY6" fmla="*/ 6577939 h 8311382"/>
              <a:gd name="connsiteX0" fmla="*/ 114339 w 7239892"/>
              <a:gd name="connsiteY0" fmla="*/ 6577939 h 8311382"/>
              <a:gd name="connsiteX1" fmla="*/ 896632 w 7239892"/>
              <a:gd name="connsiteY1" fmla="*/ 4204776 h 8311382"/>
              <a:gd name="connsiteX2" fmla="*/ 1522602 w 7239892"/>
              <a:gd name="connsiteY2" fmla="*/ 1132835 h 8311382"/>
              <a:gd name="connsiteX3" fmla="*/ 4850795 w 7239892"/>
              <a:gd name="connsiteY3" fmla="*/ 341231 h 8311382"/>
              <a:gd name="connsiteX4" fmla="*/ 7239255 w 7239892"/>
              <a:gd name="connsiteY4" fmla="*/ 4988037 h 8311382"/>
              <a:gd name="connsiteX5" fmla="*/ 5064979 w 7239892"/>
              <a:gd name="connsiteY5" fmla="*/ 7516388 h 8311382"/>
              <a:gd name="connsiteX6" fmla="*/ 2815943 w 7239892"/>
              <a:gd name="connsiteY6" fmla="*/ 8266590 h 8311382"/>
              <a:gd name="connsiteX7" fmla="*/ 114339 w 7239892"/>
              <a:gd name="connsiteY7" fmla="*/ 6577939 h 8311382"/>
              <a:gd name="connsiteX0" fmla="*/ 114339 w 7239878"/>
              <a:gd name="connsiteY0" fmla="*/ 6577939 h 8299438"/>
              <a:gd name="connsiteX1" fmla="*/ 896632 w 7239878"/>
              <a:gd name="connsiteY1" fmla="*/ 4204776 h 8299438"/>
              <a:gd name="connsiteX2" fmla="*/ 1522602 w 7239878"/>
              <a:gd name="connsiteY2" fmla="*/ 1132835 h 8299438"/>
              <a:gd name="connsiteX3" fmla="*/ 4850795 w 7239878"/>
              <a:gd name="connsiteY3" fmla="*/ 341231 h 8299438"/>
              <a:gd name="connsiteX4" fmla="*/ 7239255 w 7239878"/>
              <a:gd name="connsiteY4" fmla="*/ 4988037 h 8299438"/>
              <a:gd name="connsiteX5" fmla="*/ 5032027 w 7239878"/>
              <a:gd name="connsiteY5" fmla="*/ 7483437 h 8299438"/>
              <a:gd name="connsiteX6" fmla="*/ 2815943 w 7239878"/>
              <a:gd name="connsiteY6" fmla="*/ 8266590 h 8299438"/>
              <a:gd name="connsiteX7" fmla="*/ 114339 w 7239878"/>
              <a:gd name="connsiteY7" fmla="*/ 6577939 h 8299438"/>
              <a:gd name="connsiteX0" fmla="*/ 114339 w 7239878"/>
              <a:gd name="connsiteY0" fmla="*/ 6577939 h 8299438"/>
              <a:gd name="connsiteX1" fmla="*/ 896632 w 7239878"/>
              <a:gd name="connsiteY1" fmla="*/ 4204776 h 8299438"/>
              <a:gd name="connsiteX2" fmla="*/ 1522602 w 7239878"/>
              <a:gd name="connsiteY2" fmla="*/ 1132835 h 8299438"/>
              <a:gd name="connsiteX3" fmla="*/ 4850795 w 7239878"/>
              <a:gd name="connsiteY3" fmla="*/ 341231 h 8299438"/>
              <a:gd name="connsiteX4" fmla="*/ 7239255 w 7239878"/>
              <a:gd name="connsiteY4" fmla="*/ 4988037 h 8299438"/>
              <a:gd name="connsiteX5" fmla="*/ 5032027 w 7239878"/>
              <a:gd name="connsiteY5" fmla="*/ 7483437 h 8299438"/>
              <a:gd name="connsiteX6" fmla="*/ 2815943 w 7239878"/>
              <a:gd name="connsiteY6" fmla="*/ 8266590 h 8299438"/>
              <a:gd name="connsiteX7" fmla="*/ 114339 w 7239878"/>
              <a:gd name="connsiteY7" fmla="*/ 6577939 h 8299438"/>
              <a:gd name="connsiteX0" fmla="*/ 114339 w 7264584"/>
              <a:gd name="connsiteY0" fmla="*/ 6577939 h 8297134"/>
              <a:gd name="connsiteX1" fmla="*/ 896632 w 7264584"/>
              <a:gd name="connsiteY1" fmla="*/ 4204776 h 8297134"/>
              <a:gd name="connsiteX2" fmla="*/ 1522602 w 7264584"/>
              <a:gd name="connsiteY2" fmla="*/ 1132835 h 8297134"/>
              <a:gd name="connsiteX3" fmla="*/ 4850795 w 7264584"/>
              <a:gd name="connsiteY3" fmla="*/ 341231 h 8297134"/>
              <a:gd name="connsiteX4" fmla="*/ 7263969 w 7264584"/>
              <a:gd name="connsiteY4" fmla="*/ 5251648 h 8297134"/>
              <a:gd name="connsiteX5" fmla="*/ 5032027 w 7264584"/>
              <a:gd name="connsiteY5" fmla="*/ 7483437 h 8297134"/>
              <a:gd name="connsiteX6" fmla="*/ 2815943 w 7264584"/>
              <a:gd name="connsiteY6" fmla="*/ 8266590 h 8297134"/>
              <a:gd name="connsiteX7" fmla="*/ 114339 w 7264584"/>
              <a:gd name="connsiteY7" fmla="*/ 6577939 h 8297134"/>
              <a:gd name="connsiteX0" fmla="*/ 114339 w 7264541"/>
              <a:gd name="connsiteY0" fmla="*/ 6577939 h 8300700"/>
              <a:gd name="connsiteX1" fmla="*/ 896632 w 7264541"/>
              <a:gd name="connsiteY1" fmla="*/ 4204776 h 8300700"/>
              <a:gd name="connsiteX2" fmla="*/ 1522602 w 7264541"/>
              <a:gd name="connsiteY2" fmla="*/ 1132835 h 8300700"/>
              <a:gd name="connsiteX3" fmla="*/ 4850795 w 7264541"/>
              <a:gd name="connsiteY3" fmla="*/ 341231 h 8300700"/>
              <a:gd name="connsiteX4" fmla="*/ 7263969 w 7264541"/>
              <a:gd name="connsiteY4" fmla="*/ 5251648 h 8300700"/>
              <a:gd name="connsiteX5" fmla="*/ 4916698 w 7264541"/>
              <a:gd name="connsiteY5" fmla="*/ 7516388 h 8300700"/>
              <a:gd name="connsiteX6" fmla="*/ 2815943 w 7264541"/>
              <a:gd name="connsiteY6" fmla="*/ 8266590 h 8300700"/>
              <a:gd name="connsiteX7" fmla="*/ 114339 w 7264541"/>
              <a:gd name="connsiteY7" fmla="*/ 6577939 h 8300700"/>
              <a:gd name="connsiteX0" fmla="*/ 114339 w 7264677"/>
              <a:gd name="connsiteY0" fmla="*/ 6577939 h 8297957"/>
              <a:gd name="connsiteX1" fmla="*/ 896632 w 7264677"/>
              <a:gd name="connsiteY1" fmla="*/ 4204776 h 8297957"/>
              <a:gd name="connsiteX2" fmla="*/ 1522602 w 7264677"/>
              <a:gd name="connsiteY2" fmla="*/ 1132835 h 8297957"/>
              <a:gd name="connsiteX3" fmla="*/ 4850795 w 7264677"/>
              <a:gd name="connsiteY3" fmla="*/ 341231 h 8297957"/>
              <a:gd name="connsiteX4" fmla="*/ 7263969 w 7264677"/>
              <a:gd name="connsiteY4" fmla="*/ 5251648 h 8297957"/>
              <a:gd name="connsiteX5" fmla="*/ 4916698 w 7264677"/>
              <a:gd name="connsiteY5" fmla="*/ 7516388 h 8297957"/>
              <a:gd name="connsiteX6" fmla="*/ 2815943 w 7264677"/>
              <a:gd name="connsiteY6" fmla="*/ 8266590 h 8297957"/>
              <a:gd name="connsiteX7" fmla="*/ 114339 w 7264677"/>
              <a:gd name="connsiteY7" fmla="*/ 6577939 h 8297957"/>
              <a:gd name="connsiteX0" fmla="*/ 114339 w 7272776"/>
              <a:gd name="connsiteY0" fmla="*/ 6577939 h 8300393"/>
              <a:gd name="connsiteX1" fmla="*/ 896632 w 7272776"/>
              <a:gd name="connsiteY1" fmla="*/ 4204776 h 8300393"/>
              <a:gd name="connsiteX2" fmla="*/ 1522602 w 7272776"/>
              <a:gd name="connsiteY2" fmla="*/ 1132835 h 8300393"/>
              <a:gd name="connsiteX3" fmla="*/ 4850795 w 7272776"/>
              <a:gd name="connsiteY3" fmla="*/ 341231 h 8300393"/>
              <a:gd name="connsiteX4" fmla="*/ 7272206 w 7272776"/>
              <a:gd name="connsiteY4" fmla="*/ 5284600 h 8300393"/>
              <a:gd name="connsiteX5" fmla="*/ 4916698 w 7272776"/>
              <a:gd name="connsiteY5" fmla="*/ 7516388 h 8300393"/>
              <a:gd name="connsiteX6" fmla="*/ 2815943 w 7272776"/>
              <a:gd name="connsiteY6" fmla="*/ 8266590 h 8300393"/>
              <a:gd name="connsiteX7" fmla="*/ 114339 w 7272776"/>
              <a:gd name="connsiteY7" fmla="*/ 6577939 h 8300393"/>
              <a:gd name="connsiteX0" fmla="*/ 114339 w 7370357"/>
              <a:gd name="connsiteY0" fmla="*/ 6577939 h 8292279"/>
              <a:gd name="connsiteX1" fmla="*/ 896632 w 7370357"/>
              <a:gd name="connsiteY1" fmla="*/ 4204776 h 8292279"/>
              <a:gd name="connsiteX2" fmla="*/ 1522602 w 7370357"/>
              <a:gd name="connsiteY2" fmla="*/ 1132835 h 8292279"/>
              <a:gd name="connsiteX3" fmla="*/ 4850795 w 7370357"/>
              <a:gd name="connsiteY3" fmla="*/ 341231 h 8292279"/>
              <a:gd name="connsiteX4" fmla="*/ 7272206 w 7370357"/>
              <a:gd name="connsiteY4" fmla="*/ 5284600 h 8292279"/>
              <a:gd name="connsiteX5" fmla="*/ 6704309 w 7370357"/>
              <a:gd name="connsiteY5" fmla="*/ 6404281 h 8292279"/>
              <a:gd name="connsiteX6" fmla="*/ 4916698 w 7370357"/>
              <a:gd name="connsiteY6" fmla="*/ 7516388 h 8292279"/>
              <a:gd name="connsiteX7" fmla="*/ 2815943 w 7370357"/>
              <a:gd name="connsiteY7" fmla="*/ 8266590 h 8292279"/>
              <a:gd name="connsiteX8" fmla="*/ 114339 w 7370357"/>
              <a:gd name="connsiteY8" fmla="*/ 6577939 h 8292279"/>
              <a:gd name="connsiteX0" fmla="*/ 114339 w 7281063"/>
              <a:gd name="connsiteY0" fmla="*/ 6577939 h 8292279"/>
              <a:gd name="connsiteX1" fmla="*/ 896632 w 7281063"/>
              <a:gd name="connsiteY1" fmla="*/ 4204776 h 8292279"/>
              <a:gd name="connsiteX2" fmla="*/ 1522602 w 7281063"/>
              <a:gd name="connsiteY2" fmla="*/ 1132835 h 8292279"/>
              <a:gd name="connsiteX3" fmla="*/ 4850795 w 7281063"/>
              <a:gd name="connsiteY3" fmla="*/ 341231 h 8292279"/>
              <a:gd name="connsiteX4" fmla="*/ 6877304 w 7281063"/>
              <a:gd name="connsiteY4" fmla="*/ 4254206 h 8292279"/>
              <a:gd name="connsiteX5" fmla="*/ 7272206 w 7281063"/>
              <a:gd name="connsiteY5" fmla="*/ 5284600 h 8292279"/>
              <a:gd name="connsiteX6" fmla="*/ 6704309 w 7281063"/>
              <a:gd name="connsiteY6" fmla="*/ 6404281 h 8292279"/>
              <a:gd name="connsiteX7" fmla="*/ 4916698 w 7281063"/>
              <a:gd name="connsiteY7" fmla="*/ 7516388 h 8292279"/>
              <a:gd name="connsiteX8" fmla="*/ 2815943 w 7281063"/>
              <a:gd name="connsiteY8" fmla="*/ 8266590 h 8292279"/>
              <a:gd name="connsiteX9" fmla="*/ 114339 w 7281063"/>
              <a:gd name="connsiteY9" fmla="*/ 6577939 h 8292279"/>
              <a:gd name="connsiteX0" fmla="*/ 114339 w 7290186"/>
              <a:gd name="connsiteY0" fmla="*/ 6577939 h 8292279"/>
              <a:gd name="connsiteX1" fmla="*/ 896632 w 7290186"/>
              <a:gd name="connsiteY1" fmla="*/ 4204776 h 8292279"/>
              <a:gd name="connsiteX2" fmla="*/ 1522602 w 7290186"/>
              <a:gd name="connsiteY2" fmla="*/ 1132835 h 8292279"/>
              <a:gd name="connsiteX3" fmla="*/ 4850795 w 7290186"/>
              <a:gd name="connsiteY3" fmla="*/ 341231 h 8292279"/>
              <a:gd name="connsiteX4" fmla="*/ 6943206 w 7290186"/>
              <a:gd name="connsiteY4" fmla="*/ 497752 h 8292279"/>
              <a:gd name="connsiteX5" fmla="*/ 7272206 w 7290186"/>
              <a:gd name="connsiteY5" fmla="*/ 5284600 h 8292279"/>
              <a:gd name="connsiteX6" fmla="*/ 6704309 w 7290186"/>
              <a:gd name="connsiteY6" fmla="*/ 6404281 h 8292279"/>
              <a:gd name="connsiteX7" fmla="*/ 4916698 w 7290186"/>
              <a:gd name="connsiteY7" fmla="*/ 7516388 h 8292279"/>
              <a:gd name="connsiteX8" fmla="*/ 2815943 w 7290186"/>
              <a:gd name="connsiteY8" fmla="*/ 8266590 h 8292279"/>
              <a:gd name="connsiteX9" fmla="*/ 114339 w 7290186"/>
              <a:gd name="connsiteY9" fmla="*/ 6577939 h 8292279"/>
              <a:gd name="connsiteX0" fmla="*/ 114339 w 7274103"/>
              <a:gd name="connsiteY0" fmla="*/ 6577939 h 8292279"/>
              <a:gd name="connsiteX1" fmla="*/ 896632 w 7274103"/>
              <a:gd name="connsiteY1" fmla="*/ 4204776 h 8292279"/>
              <a:gd name="connsiteX2" fmla="*/ 1522602 w 7274103"/>
              <a:gd name="connsiteY2" fmla="*/ 1132835 h 8292279"/>
              <a:gd name="connsiteX3" fmla="*/ 4850795 w 7274103"/>
              <a:gd name="connsiteY3" fmla="*/ 341231 h 8292279"/>
              <a:gd name="connsiteX4" fmla="*/ 6943206 w 7274103"/>
              <a:gd name="connsiteY4" fmla="*/ 497752 h 8292279"/>
              <a:gd name="connsiteX5" fmla="*/ 7272206 w 7274103"/>
              <a:gd name="connsiteY5" fmla="*/ 5284600 h 8292279"/>
              <a:gd name="connsiteX6" fmla="*/ 6704309 w 7274103"/>
              <a:gd name="connsiteY6" fmla="*/ 6404281 h 8292279"/>
              <a:gd name="connsiteX7" fmla="*/ 4916698 w 7274103"/>
              <a:gd name="connsiteY7" fmla="*/ 7516388 h 8292279"/>
              <a:gd name="connsiteX8" fmla="*/ 2815943 w 7274103"/>
              <a:gd name="connsiteY8" fmla="*/ 8266590 h 8292279"/>
              <a:gd name="connsiteX9" fmla="*/ 114339 w 7274103"/>
              <a:gd name="connsiteY9" fmla="*/ 6577939 h 8292279"/>
              <a:gd name="connsiteX0" fmla="*/ 114339 w 6950666"/>
              <a:gd name="connsiteY0" fmla="*/ 6577939 h 8292279"/>
              <a:gd name="connsiteX1" fmla="*/ 896632 w 6950666"/>
              <a:gd name="connsiteY1" fmla="*/ 4204776 h 8292279"/>
              <a:gd name="connsiteX2" fmla="*/ 1522602 w 6950666"/>
              <a:gd name="connsiteY2" fmla="*/ 1132835 h 8292279"/>
              <a:gd name="connsiteX3" fmla="*/ 4850795 w 6950666"/>
              <a:gd name="connsiteY3" fmla="*/ 341231 h 8292279"/>
              <a:gd name="connsiteX4" fmla="*/ 6943206 w 6950666"/>
              <a:gd name="connsiteY4" fmla="*/ 497752 h 8292279"/>
              <a:gd name="connsiteX5" fmla="*/ 6753222 w 6950666"/>
              <a:gd name="connsiteY5" fmla="*/ 5539973 h 8292279"/>
              <a:gd name="connsiteX6" fmla="*/ 6704309 w 6950666"/>
              <a:gd name="connsiteY6" fmla="*/ 6404281 h 8292279"/>
              <a:gd name="connsiteX7" fmla="*/ 4916698 w 6950666"/>
              <a:gd name="connsiteY7" fmla="*/ 7516388 h 8292279"/>
              <a:gd name="connsiteX8" fmla="*/ 2815943 w 6950666"/>
              <a:gd name="connsiteY8" fmla="*/ 8266590 h 8292279"/>
              <a:gd name="connsiteX9" fmla="*/ 114339 w 6950666"/>
              <a:gd name="connsiteY9" fmla="*/ 6577939 h 8292279"/>
              <a:gd name="connsiteX0" fmla="*/ 114339 w 6950666"/>
              <a:gd name="connsiteY0" fmla="*/ 6577939 h 8292279"/>
              <a:gd name="connsiteX1" fmla="*/ 896632 w 6950666"/>
              <a:gd name="connsiteY1" fmla="*/ 4204776 h 8292279"/>
              <a:gd name="connsiteX2" fmla="*/ 1522602 w 6950666"/>
              <a:gd name="connsiteY2" fmla="*/ 1132835 h 8292279"/>
              <a:gd name="connsiteX3" fmla="*/ 4850795 w 6950666"/>
              <a:gd name="connsiteY3" fmla="*/ 341231 h 8292279"/>
              <a:gd name="connsiteX4" fmla="*/ 6943206 w 6950666"/>
              <a:gd name="connsiteY4" fmla="*/ 497752 h 8292279"/>
              <a:gd name="connsiteX5" fmla="*/ 6753222 w 6950666"/>
              <a:gd name="connsiteY5" fmla="*/ 5539973 h 8292279"/>
              <a:gd name="connsiteX6" fmla="*/ 6704309 w 6950666"/>
              <a:gd name="connsiteY6" fmla="*/ 6404281 h 8292279"/>
              <a:gd name="connsiteX7" fmla="*/ 4916698 w 6950666"/>
              <a:gd name="connsiteY7" fmla="*/ 7516388 h 8292279"/>
              <a:gd name="connsiteX8" fmla="*/ 2815943 w 6950666"/>
              <a:gd name="connsiteY8" fmla="*/ 8266590 h 8292279"/>
              <a:gd name="connsiteX9" fmla="*/ 114339 w 6950666"/>
              <a:gd name="connsiteY9" fmla="*/ 6577939 h 8292279"/>
              <a:gd name="connsiteX0" fmla="*/ 114339 w 6768669"/>
              <a:gd name="connsiteY0" fmla="*/ 6577939 h 8292279"/>
              <a:gd name="connsiteX1" fmla="*/ 896632 w 6768669"/>
              <a:gd name="connsiteY1" fmla="*/ 4204776 h 8292279"/>
              <a:gd name="connsiteX2" fmla="*/ 1522602 w 6768669"/>
              <a:gd name="connsiteY2" fmla="*/ 1132835 h 8292279"/>
              <a:gd name="connsiteX3" fmla="*/ 4850795 w 6768669"/>
              <a:gd name="connsiteY3" fmla="*/ 341231 h 8292279"/>
              <a:gd name="connsiteX4" fmla="*/ 6720784 w 6768669"/>
              <a:gd name="connsiteY4" fmla="*/ 398898 h 8292279"/>
              <a:gd name="connsiteX5" fmla="*/ 6753222 w 6768669"/>
              <a:gd name="connsiteY5" fmla="*/ 5539973 h 8292279"/>
              <a:gd name="connsiteX6" fmla="*/ 6704309 w 6768669"/>
              <a:gd name="connsiteY6" fmla="*/ 6404281 h 8292279"/>
              <a:gd name="connsiteX7" fmla="*/ 4916698 w 6768669"/>
              <a:gd name="connsiteY7" fmla="*/ 7516388 h 8292279"/>
              <a:gd name="connsiteX8" fmla="*/ 2815943 w 6768669"/>
              <a:gd name="connsiteY8" fmla="*/ 8266590 h 8292279"/>
              <a:gd name="connsiteX9" fmla="*/ 114339 w 6768669"/>
              <a:gd name="connsiteY9" fmla="*/ 6577939 h 8292279"/>
              <a:gd name="connsiteX0" fmla="*/ 114339 w 6759693"/>
              <a:gd name="connsiteY0" fmla="*/ 6577939 h 8292279"/>
              <a:gd name="connsiteX1" fmla="*/ 896632 w 6759693"/>
              <a:gd name="connsiteY1" fmla="*/ 4204776 h 8292279"/>
              <a:gd name="connsiteX2" fmla="*/ 1522602 w 6759693"/>
              <a:gd name="connsiteY2" fmla="*/ 1132835 h 8292279"/>
              <a:gd name="connsiteX3" fmla="*/ 4850795 w 6759693"/>
              <a:gd name="connsiteY3" fmla="*/ 341231 h 8292279"/>
              <a:gd name="connsiteX4" fmla="*/ 6720784 w 6759693"/>
              <a:gd name="connsiteY4" fmla="*/ 398898 h 8292279"/>
              <a:gd name="connsiteX5" fmla="*/ 6753222 w 6759693"/>
              <a:gd name="connsiteY5" fmla="*/ 5539973 h 8292279"/>
              <a:gd name="connsiteX6" fmla="*/ 6704309 w 6759693"/>
              <a:gd name="connsiteY6" fmla="*/ 6404281 h 8292279"/>
              <a:gd name="connsiteX7" fmla="*/ 4916698 w 6759693"/>
              <a:gd name="connsiteY7" fmla="*/ 7516388 h 8292279"/>
              <a:gd name="connsiteX8" fmla="*/ 2815943 w 6759693"/>
              <a:gd name="connsiteY8" fmla="*/ 8266590 h 8292279"/>
              <a:gd name="connsiteX9" fmla="*/ 114339 w 6759693"/>
              <a:gd name="connsiteY9" fmla="*/ 6577939 h 8292279"/>
              <a:gd name="connsiteX0" fmla="*/ 114339 w 6763794"/>
              <a:gd name="connsiteY0" fmla="*/ 6577939 h 8292279"/>
              <a:gd name="connsiteX1" fmla="*/ 896632 w 6763794"/>
              <a:gd name="connsiteY1" fmla="*/ 4204776 h 8292279"/>
              <a:gd name="connsiteX2" fmla="*/ 1522602 w 6763794"/>
              <a:gd name="connsiteY2" fmla="*/ 1132835 h 8292279"/>
              <a:gd name="connsiteX3" fmla="*/ 4850795 w 6763794"/>
              <a:gd name="connsiteY3" fmla="*/ 341231 h 8292279"/>
              <a:gd name="connsiteX4" fmla="*/ 6720784 w 6763794"/>
              <a:gd name="connsiteY4" fmla="*/ 398898 h 8292279"/>
              <a:gd name="connsiteX5" fmla="*/ 6753222 w 6763794"/>
              <a:gd name="connsiteY5" fmla="*/ 5539973 h 8292279"/>
              <a:gd name="connsiteX6" fmla="*/ 6704309 w 6763794"/>
              <a:gd name="connsiteY6" fmla="*/ 6404281 h 8292279"/>
              <a:gd name="connsiteX7" fmla="*/ 4916698 w 6763794"/>
              <a:gd name="connsiteY7" fmla="*/ 7516388 h 8292279"/>
              <a:gd name="connsiteX8" fmla="*/ 2815943 w 6763794"/>
              <a:gd name="connsiteY8" fmla="*/ 8266590 h 8292279"/>
              <a:gd name="connsiteX9" fmla="*/ 114339 w 6763794"/>
              <a:gd name="connsiteY9" fmla="*/ 6577939 h 8292279"/>
              <a:gd name="connsiteX0" fmla="*/ 114339 w 6941407"/>
              <a:gd name="connsiteY0" fmla="*/ 6577939 h 8292279"/>
              <a:gd name="connsiteX1" fmla="*/ 896632 w 6941407"/>
              <a:gd name="connsiteY1" fmla="*/ 4204776 h 8292279"/>
              <a:gd name="connsiteX2" fmla="*/ 1522602 w 6941407"/>
              <a:gd name="connsiteY2" fmla="*/ 1132835 h 8292279"/>
              <a:gd name="connsiteX3" fmla="*/ 4850795 w 6941407"/>
              <a:gd name="connsiteY3" fmla="*/ 341231 h 8292279"/>
              <a:gd name="connsiteX4" fmla="*/ 6720784 w 6941407"/>
              <a:gd name="connsiteY4" fmla="*/ 398898 h 8292279"/>
              <a:gd name="connsiteX5" fmla="*/ 6704309 w 6941407"/>
              <a:gd name="connsiteY5" fmla="*/ 6404281 h 8292279"/>
              <a:gd name="connsiteX6" fmla="*/ 4916698 w 6941407"/>
              <a:gd name="connsiteY6" fmla="*/ 7516388 h 8292279"/>
              <a:gd name="connsiteX7" fmla="*/ 2815943 w 6941407"/>
              <a:gd name="connsiteY7" fmla="*/ 8266590 h 8292279"/>
              <a:gd name="connsiteX8" fmla="*/ 114339 w 6941407"/>
              <a:gd name="connsiteY8" fmla="*/ 6577939 h 8292279"/>
              <a:gd name="connsiteX0" fmla="*/ 114339 w 6856580"/>
              <a:gd name="connsiteY0" fmla="*/ 6577939 h 8292279"/>
              <a:gd name="connsiteX1" fmla="*/ 896632 w 6856580"/>
              <a:gd name="connsiteY1" fmla="*/ 4204776 h 8292279"/>
              <a:gd name="connsiteX2" fmla="*/ 1522602 w 6856580"/>
              <a:gd name="connsiteY2" fmla="*/ 1132835 h 8292279"/>
              <a:gd name="connsiteX3" fmla="*/ 4850795 w 6856580"/>
              <a:gd name="connsiteY3" fmla="*/ 341231 h 8292279"/>
              <a:gd name="connsiteX4" fmla="*/ 6720784 w 6856580"/>
              <a:gd name="connsiteY4" fmla="*/ 398898 h 8292279"/>
              <a:gd name="connsiteX5" fmla="*/ 6704309 w 6856580"/>
              <a:gd name="connsiteY5" fmla="*/ 6404281 h 8292279"/>
              <a:gd name="connsiteX6" fmla="*/ 4916698 w 6856580"/>
              <a:gd name="connsiteY6" fmla="*/ 7516388 h 8292279"/>
              <a:gd name="connsiteX7" fmla="*/ 2815943 w 6856580"/>
              <a:gd name="connsiteY7" fmla="*/ 8266590 h 8292279"/>
              <a:gd name="connsiteX8" fmla="*/ 114339 w 6856580"/>
              <a:gd name="connsiteY8" fmla="*/ 6577939 h 8292279"/>
              <a:gd name="connsiteX0" fmla="*/ 114339 w 6720784"/>
              <a:gd name="connsiteY0" fmla="*/ 6577939 h 8292279"/>
              <a:gd name="connsiteX1" fmla="*/ 896632 w 6720784"/>
              <a:gd name="connsiteY1" fmla="*/ 4204776 h 8292279"/>
              <a:gd name="connsiteX2" fmla="*/ 1522602 w 6720784"/>
              <a:gd name="connsiteY2" fmla="*/ 1132835 h 8292279"/>
              <a:gd name="connsiteX3" fmla="*/ 4850795 w 6720784"/>
              <a:gd name="connsiteY3" fmla="*/ 341231 h 8292279"/>
              <a:gd name="connsiteX4" fmla="*/ 6720784 w 6720784"/>
              <a:gd name="connsiteY4" fmla="*/ 398898 h 8292279"/>
              <a:gd name="connsiteX5" fmla="*/ 6704309 w 6720784"/>
              <a:gd name="connsiteY5" fmla="*/ 6404281 h 8292279"/>
              <a:gd name="connsiteX6" fmla="*/ 4916698 w 6720784"/>
              <a:gd name="connsiteY6" fmla="*/ 7516388 h 8292279"/>
              <a:gd name="connsiteX7" fmla="*/ 2815943 w 6720784"/>
              <a:gd name="connsiteY7" fmla="*/ 8266590 h 8292279"/>
              <a:gd name="connsiteX8" fmla="*/ 114339 w 6720784"/>
              <a:gd name="connsiteY8" fmla="*/ 6577939 h 8292279"/>
              <a:gd name="connsiteX0" fmla="*/ 114339 w 6720784"/>
              <a:gd name="connsiteY0" fmla="*/ 6577939 h 8292279"/>
              <a:gd name="connsiteX1" fmla="*/ 896632 w 6720784"/>
              <a:gd name="connsiteY1" fmla="*/ 4204776 h 8292279"/>
              <a:gd name="connsiteX2" fmla="*/ 1522602 w 6720784"/>
              <a:gd name="connsiteY2" fmla="*/ 1132835 h 8292279"/>
              <a:gd name="connsiteX3" fmla="*/ 4850795 w 6720784"/>
              <a:gd name="connsiteY3" fmla="*/ 341231 h 8292279"/>
              <a:gd name="connsiteX4" fmla="*/ 6720784 w 6720784"/>
              <a:gd name="connsiteY4" fmla="*/ 398898 h 8292279"/>
              <a:gd name="connsiteX5" fmla="*/ 6704309 w 6720784"/>
              <a:gd name="connsiteY5" fmla="*/ 6404281 h 8292279"/>
              <a:gd name="connsiteX6" fmla="*/ 4916698 w 6720784"/>
              <a:gd name="connsiteY6" fmla="*/ 7516388 h 8292279"/>
              <a:gd name="connsiteX7" fmla="*/ 2815943 w 6720784"/>
              <a:gd name="connsiteY7" fmla="*/ 8266590 h 8292279"/>
              <a:gd name="connsiteX8" fmla="*/ 114339 w 6720784"/>
              <a:gd name="connsiteY8" fmla="*/ 6577939 h 8292279"/>
              <a:gd name="connsiteX0" fmla="*/ 114339 w 6720784"/>
              <a:gd name="connsiteY0" fmla="*/ 6577939 h 8292279"/>
              <a:gd name="connsiteX1" fmla="*/ 896632 w 6720784"/>
              <a:gd name="connsiteY1" fmla="*/ 4204776 h 8292279"/>
              <a:gd name="connsiteX2" fmla="*/ 1522602 w 6720784"/>
              <a:gd name="connsiteY2" fmla="*/ 1132835 h 8292279"/>
              <a:gd name="connsiteX3" fmla="*/ 4850795 w 6720784"/>
              <a:gd name="connsiteY3" fmla="*/ 341231 h 8292279"/>
              <a:gd name="connsiteX4" fmla="*/ 6720784 w 6720784"/>
              <a:gd name="connsiteY4" fmla="*/ 398898 h 8292279"/>
              <a:gd name="connsiteX5" fmla="*/ 6704309 w 6720784"/>
              <a:gd name="connsiteY5" fmla="*/ 6404281 h 8292279"/>
              <a:gd name="connsiteX6" fmla="*/ 4916698 w 6720784"/>
              <a:gd name="connsiteY6" fmla="*/ 7516388 h 8292279"/>
              <a:gd name="connsiteX7" fmla="*/ 2815943 w 6720784"/>
              <a:gd name="connsiteY7" fmla="*/ 8266590 h 8292279"/>
              <a:gd name="connsiteX8" fmla="*/ 114339 w 6720784"/>
              <a:gd name="connsiteY8" fmla="*/ 6577939 h 8292279"/>
              <a:gd name="connsiteX0" fmla="*/ 114339 w 6720784"/>
              <a:gd name="connsiteY0" fmla="*/ 6532553 h 8246893"/>
              <a:gd name="connsiteX1" fmla="*/ 896632 w 6720784"/>
              <a:gd name="connsiteY1" fmla="*/ 4159390 h 8246893"/>
              <a:gd name="connsiteX2" fmla="*/ 1522602 w 6720784"/>
              <a:gd name="connsiteY2" fmla="*/ 1087449 h 8246893"/>
              <a:gd name="connsiteX3" fmla="*/ 4307098 w 6720784"/>
              <a:gd name="connsiteY3" fmla="*/ 304083 h 8246893"/>
              <a:gd name="connsiteX4" fmla="*/ 6720784 w 6720784"/>
              <a:gd name="connsiteY4" fmla="*/ 353512 h 8246893"/>
              <a:gd name="connsiteX5" fmla="*/ 6704309 w 6720784"/>
              <a:gd name="connsiteY5" fmla="*/ 6358895 h 8246893"/>
              <a:gd name="connsiteX6" fmla="*/ 4916698 w 6720784"/>
              <a:gd name="connsiteY6" fmla="*/ 7471002 h 8246893"/>
              <a:gd name="connsiteX7" fmla="*/ 2815943 w 6720784"/>
              <a:gd name="connsiteY7" fmla="*/ 8221204 h 8246893"/>
              <a:gd name="connsiteX8" fmla="*/ 114339 w 6720784"/>
              <a:gd name="connsiteY8" fmla="*/ 6532553 h 8246893"/>
              <a:gd name="connsiteX0" fmla="*/ 114339 w 6720784"/>
              <a:gd name="connsiteY0" fmla="*/ 6301214 h 8015554"/>
              <a:gd name="connsiteX1" fmla="*/ 896632 w 6720784"/>
              <a:gd name="connsiteY1" fmla="*/ 3928051 h 8015554"/>
              <a:gd name="connsiteX2" fmla="*/ 1522602 w 6720784"/>
              <a:gd name="connsiteY2" fmla="*/ 856110 h 8015554"/>
              <a:gd name="connsiteX3" fmla="*/ 2585390 w 6720784"/>
              <a:gd name="connsiteY3" fmla="*/ 56270 h 8015554"/>
              <a:gd name="connsiteX4" fmla="*/ 4307098 w 6720784"/>
              <a:gd name="connsiteY4" fmla="*/ 72744 h 8015554"/>
              <a:gd name="connsiteX5" fmla="*/ 6720784 w 6720784"/>
              <a:gd name="connsiteY5" fmla="*/ 122173 h 8015554"/>
              <a:gd name="connsiteX6" fmla="*/ 6704309 w 6720784"/>
              <a:gd name="connsiteY6" fmla="*/ 6127556 h 8015554"/>
              <a:gd name="connsiteX7" fmla="*/ 4916698 w 6720784"/>
              <a:gd name="connsiteY7" fmla="*/ 7239663 h 8015554"/>
              <a:gd name="connsiteX8" fmla="*/ 2815943 w 6720784"/>
              <a:gd name="connsiteY8" fmla="*/ 7989865 h 8015554"/>
              <a:gd name="connsiteX9" fmla="*/ 114339 w 6720784"/>
              <a:gd name="connsiteY9" fmla="*/ 6301214 h 8015554"/>
              <a:gd name="connsiteX0" fmla="*/ 114339 w 6720784"/>
              <a:gd name="connsiteY0" fmla="*/ 6250341 h 7964681"/>
              <a:gd name="connsiteX1" fmla="*/ 896632 w 6720784"/>
              <a:gd name="connsiteY1" fmla="*/ 3877178 h 7964681"/>
              <a:gd name="connsiteX2" fmla="*/ 1522602 w 6720784"/>
              <a:gd name="connsiteY2" fmla="*/ 805237 h 7964681"/>
              <a:gd name="connsiteX3" fmla="*/ 2585390 w 6720784"/>
              <a:gd name="connsiteY3" fmla="*/ 5397 h 7964681"/>
              <a:gd name="connsiteX4" fmla="*/ 4307098 w 6720784"/>
              <a:gd name="connsiteY4" fmla="*/ 21871 h 7964681"/>
              <a:gd name="connsiteX5" fmla="*/ 6720784 w 6720784"/>
              <a:gd name="connsiteY5" fmla="*/ 71300 h 7964681"/>
              <a:gd name="connsiteX6" fmla="*/ 6704309 w 6720784"/>
              <a:gd name="connsiteY6" fmla="*/ 6076683 h 7964681"/>
              <a:gd name="connsiteX7" fmla="*/ 4916698 w 6720784"/>
              <a:gd name="connsiteY7" fmla="*/ 7188790 h 7964681"/>
              <a:gd name="connsiteX8" fmla="*/ 2815943 w 6720784"/>
              <a:gd name="connsiteY8" fmla="*/ 7938992 h 7964681"/>
              <a:gd name="connsiteX9" fmla="*/ 114339 w 6720784"/>
              <a:gd name="connsiteY9" fmla="*/ 6250341 h 7964681"/>
              <a:gd name="connsiteX0" fmla="*/ 114339 w 6720784"/>
              <a:gd name="connsiteY0" fmla="*/ 6280595 h 7994935"/>
              <a:gd name="connsiteX1" fmla="*/ 896632 w 6720784"/>
              <a:gd name="connsiteY1" fmla="*/ 3907432 h 7994935"/>
              <a:gd name="connsiteX2" fmla="*/ 1522602 w 6720784"/>
              <a:gd name="connsiteY2" fmla="*/ 835491 h 7994935"/>
              <a:gd name="connsiteX3" fmla="*/ 3129088 w 6720784"/>
              <a:gd name="connsiteY3" fmla="*/ 2700 h 7994935"/>
              <a:gd name="connsiteX4" fmla="*/ 4307098 w 6720784"/>
              <a:gd name="connsiteY4" fmla="*/ 52125 h 7994935"/>
              <a:gd name="connsiteX5" fmla="*/ 6720784 w 6720784"/>
              <a:gd name="connsiteY5" fmla="*/ 101554 h 7994935"/>
              <a:gd name="connsiteX6" fmla="*/ 6704309 w 6720784"/>
              <a:gd name="connsiteY6" fmla="*/ 6106937 h 7994935"/>
              <a:gd name="connsiteX7" fmla="*/ 4916698 w 6720784"/>
              <a:gd name="connsiteY7" fmla="*/ 7219044 h 7994935"/>
              <a:gd name="connsiteX8" fmla="*/ 2815943 w 6720784"/>
              <a:gd name="connsiteY8" fmla="*/ 7969246 h 7994935"/>
              <a:gd name="connsiteX9" fmla="*/ 114339 w 6720784"/>
              <a:gd name="connsiteY9" fmla="*/ 6280595 h 7994935"/>
              <a:gd name="connsiteX0" fmla="*/ 114339 w 6720784"/>
              <a:gd name="connsiteY0" fmla="*/ 6280595 h 7994935"/>
              <a:gd name="connsiteX1" fmla="*/ 896632 w 6720784"/>
              <a:gd name="connsiteY1" fmla="*/ 3907432 h 7994935"/>
              <a:gd name="connsiteX2" fmla="*/ 1522602 w 6720784"/>
              <a:gd name="connsiteY2" fmla="*/ 835491 h 7994935"/>
              <a:gd name="connsiteX3" fmla="*/ 3129088 w 6720784"/>
              <a:gd name="connsiteY3" fmla="*/ 2700 h 7994935"/>
              <a:gd name="connsiteX4" fmla="*/ 4307098 w 6720784"/>
              <a:gd name="connsiteY4" fmla="*/ 52125 h 7994935"/>
              <a:gd name="connsiteX5" fmla="*/ 6720784 w 6720784"/>
              <a:gd name="connsiteY5" fmla="*/ 101554 h 7994935"/>
              <a:gd name="connsiteX6" fmla="*/ 6704309 w 6720784"/>
              <a:gd name="connsiteY6" fmla="*/ 6106937 h 7994935"/>
              <a:gd name="connsiteX7" fmla="*/ 4916698 w 6720784"/>
              <a:gd name="connsiteY7" fmla="*/ 7219044 h 7994935"/>
              <a:gd name="connsiteX8" fmla="*/ 2815943 w 6720784"/>
              <a:gd name="connsiteY8" fmla="*/ 7969246 h 7994935"/>
              <a:gd name="connsiteX9" fmla="*/ 114339 w 6720784"/>
              <a:gd name="connsiteY9" fmla="*/ 6280595 h 7994935"/>
              <a:gd name="connsiteX0" fmla="*/ 114339 w 6720784"/>
              <a:gd name="connsiteY0" fmla="*/ 6234710 h 7949050"/>
              <a:gd name="connsiteX1" fmla="*/ 896632 w 6720784"/>
              <a:gd name="connsiteY1" fmla="*/ 3861547 h 7949050"/>
              <a:gd name="connsiteX2" fmla="*/ 1522602 w 6720784"/>
              <a:gd name="connsiteY2" fmla="*/ 789606 h 7949050"/>
              <a:gd name="connsiteX3" fmla="*/ 3071423 w 6720784"/>
              <a:gd name="connsiteY3" fmla="*/ 14480 h 7949050"/>
              <a:gd name="connsiteX4" fmla="*/ 4307098 w 6720784"/>
              <a:gd name="connsiteY4" fmla="*/ 6240 h 7949050"/>
              <a:gd name="connsiteX5" fmla="*/ 6720784 w 6720784"/>
              <a:gd name="connsiteY5" fmla="*/ 55669 h 7949050"/>
              <a:gd name="connsiteX6" fmla="*/ 6704309 w 6720784"/>
              <a:gd name="connsiteY6" fmla="*/ 6061052 h 7949050"/>
              <a:gd name="connsiteX7" fmla="*/ 4916698 w 6720784"/>
              <a:gd name="connsiteY7" fmla="*/ 7173159 h 7949050"/>
              <a:gd name="connsiteX8" fmla="*/ 2815943 w 6720784"/>
              <a:gd name="connsiteY8" fmla="*/ 7923361 h 7949050"/>
              <a:gd name="connsiteX9" fmla="*/ 114339 w 6720784"/>
              <a:gd name="connsiteY9" fmla="*/ 6234710 h 7949050"/>
              <a:gd name="connsiteX0" fmla="*/ 114339 w 6720784"/>
              <a:gd name="connsiteY0" fmla="*/ 6667502 h 8381842"/>
              <a:gd name="connsiteX1" fmla="*/ 896632 w 6720784"/>
              <a:gd name="connsiteY1" fmla="*/ 4294339 h 8381842"/>
              <a:gd name="connsiteX2" fmla="*/ 1522602 w 6720784"/>
              <a:gd name="connsiteY2" fmla="*/ 1222398 h 8381842"/>
              <a:gd name="connsiteX3" fmla="*/ 3071423 w 6720784"/>
              <a:gd name="connsiteY3" fmla="*/ 447272 h 8381842"/>
              <a:gd name="connsiteX4" fmla="*/ 6720784 w 6720784"/>
              <a:gd name="connsiteY4" fmla="*/ 488461 h 8381842"/>
              <a:gd name="connsiteX5" fmla="*/ 6704309 w 6720784"/>
              <a:gd name="connsiteY5" fmla="*/ 6493844 h 8381842"/>
              <a:gd name="connsiteX6" fmla="*/ 4916698 w 6720784"/>
              <a:gd name="connsiteY6" fmla="*/ 7605951 h 8381842"/>
              <a:gd name="connsiteX7" fmla="*/ 2815943 w 6720784"/>
              <a:gd name="connsiteY7" fmla="*/ 8356153 h 8381842"/>
              <a:gd name="connsiteX8" fmla="*/ 114339 w 6720784"/>
              <a:gd name="connsiteY8" fmla="*/ 6667502 h 8381842"/>
              <a:gd name="connsiteX0" fmla="*/ 114339 w 6720824"/>
              <a:gd name="connsiteY0" fmla="*/ 6264773 h 7979113"/>
              <a:gd name="connsiteX1" fmla="*/ 896632 w 6720824"/>
              <a:gd name="connsiteY1" fmla="*/ 3891610 h 7979113"/>
              <a:gd name="connsiteX2" fmla="*/ 1522602 w 6720824"/>
              <a:gd name="connsiteY2" fmla="*/ 819669 h 7979113"/>
              <a:gd name="connsiteX3" fmla="*/ 3071423 w 6720824"/>
              <a:gd name="connsiteY3" fmla="*/ 44543 h 7979113"/>
              <a:gd name="connsiteX4" fmla="*/ 6720784 w 6720824"/>
              <a:gd name="connsiteY4" fmla="*/ 85732 h 7979113"/>
              <a:gd name="connsiteX5" fmla="*/ 6704309 w 6720824"/>
              <a:gd name="connsiteY5" fmla="*/ 6091115 h 7979113"/>
              <a:gd name="connsiteX6" fmla="*/ 4916698 w 6720824"/>
              <a:gd name="connsiteY6" fmla="*/ 7203222 h 7979113"/>
              <a:gd name="connsiteX7" fmla="*/ 2815943 w 6720824"/>
              <a:gd name="connsiteY7" fmla="*/ 7953424 h 7979113"/>
              <a:gd name="connsiteX8" fmla="*/ 114339 w 6720824"/>
              <a:gd name="connsiteY8" fmla="*/ 6264773 h 7979113"/>
              <a:gd name="connsiteX0" fmla="*/ 114339 w 6720815"/>
              <a:gd name="connsiteY0" fmla="*/ 6220860 h 7935200"/>
              <a:gd name="connsiteX1" fmla="*/ 896632 w 6720815"/>
              <a:gd name="connsiteY1" fmla="*/ 3847697 h 7935200"/>
              <a:gd name="connsiteX2" fmla="*/ 1522602 w 6720815"/>
              <a:gd name="connsiteY2" fmla="*/ 775756 h 7935200"/>
              <a:gd name="connsiteX3" fmla="*/ 3071423 w 6720815"/>
              <a:gd name="connsiteY3" fmla="*/ 630 h 7935200"/>
              <a:gd name="connsiteX4" fmla="*/ 6720784 w 6720815"/>
              <a:gd name="connsiteY4" fmla="*/ 41819 h 7935200"/>
              <a:gd name="connsiteX5" fmla="*/ 6704309 w 6720815"/>
              <a:gd name="connsiteY5" fmla="*/ 6047202 h 7935200"/>
              <a:gd name="connsiteX6" fmla="*/ 4916698 w 6720815"/>
              <a:gd name="connsiteY6" fmla="*/ 7159309 h 7935200"/>
              <a:gd name="connsiteX7" fmla="*/ 2815943 w 6720815"/>
              <a:gd name="connsiteY7" fmla="*/ 7909511 h 7935200"/>
              <a:gd name="connsiteX8" fmla="*/ 114339 w 6720815"/>
              <a:gd name="connsiteY8" fmla="*/ 6220860 h 7935200"/>
              <a:gd name="connsiteX0" fmla="*/ 114339 w 6720815"/>
              <a:gd name="connsiteY0" fmla="*/ 6179042 h 7893382"/>
              <a:gd name="connsiteX1" fmla="*/ 896632 w 6720815"/>
              <a:gd name="connsiteY1" fmla="*/ 3805879 h 7893382"/>
              <a:gd name="connsiteX2" fmla="*/ 1522602 w 6720815"/>
              <a:gd name="connsiteY2" fmla="*/ 733938 h 7893382"/>
              <a:gd name="connsiteX3" fmla="*/ 3063185 w 6720815"/>
              <a:gd name="connsiteY3" fmla="*/ 8239 h 7893382"/>
              <a:gd name="connsiteX4" fmla="*/ 6720784 w 6720815"/>
              <a:gd name="connsiteY4" fmla="*/ 1 h 7893382"/>
              <a:gd name="connsiteX5" fmla="*/ 6704309 w 6720815"/>
              <a:gd name="connsiteY5" fmla="*/ 6005384 h 7893382"/>
              <a:gd name="connsiteX6" fmla="*/ 4916698 w 6720815"/>
              <a:gd name="connsiteY6" fmla="*/ 7117491 h 7893382"/>
              <a:gd name="connsiteX7" fmla="*/ 2815943 w 6720815"/>
              <a:gd name="connsiteY7" fmla="*/ 7867693 h 7893382"/>
              <a:gd name="connsiteX8" fmla="*/ 114339 w 6720815"/>
              <a:gd name="connsiteY8" fmla="*/ 6179042 h 7893382"/>
              <a:gd name="connsiteX0" fmla="*/ 114339 w 6720815"/>
              <a:gd name="connsiteY0" fmla="*/ 6223001 h 7937341"/>
              <a:gd name="connsiteX1" fmla="*/ 896632 w 6720815"/>
              <a:gd name="connsiteY1" fmla="*/ 3849838 h 7937341"/>
              <a:gd name="connsiteX2" fmla="*/ 1522602 w 6720815"/>
              <a:gd name="connsiteY2" fmla="*/ 777897 h 7937341"/>
              <a:gd name="connsiteX3" fmla="*/ 3063185 w 6720815"/>
              <a:gd name="connsiteY3" fmla="*/ 52198 h 7937341"/>
              <a:gd name="connsiteX4" fmla="*/ 6720784 w 6720815"/>
              <a:gd name="connsiteY4" fmla="*/ 43960 h 7937341"/>
              <a:gd name="connsiteX5" fmla="*/ 6704309 w 6720815"/>
              <a:gd name="connsiteY5" fmla="*/ 6049343 h 7937341"/>
              <a:gd name="connsiteX6" fmla="*/ 4916698 w 6720815"/>
              <a:gd name="connsiteY6" fmla="*/ 7161450 h 7937341"/>
              <a:gd name="connsiteX7" fmla="*/ 2815943 w 6720815"/>
              <a:gd name="connsiteY7" fmla="*/ 7911652 h 7937341"/>
              <a:gd name="connsiteX8" fmla="*/ 114339 w 6720815"/>
              <a:gd name="connsiteY8" fmla="*/ 6223001 h 7937341"/>
              <a:gd name="connsiteX0" fmla="*/ 114339 w 6720815"/>
              <a:gd name="connsiteY0" fmla="*/ 6219164 h 7933504"/>
              <a:gd name="connsiteX1" fmla="*/ 896632 w 6720815"/>
              <a:gd name="connsiteY1" fmla="*/ 3846001 h 7933504"/>
              <a:gd name="connsiteX2" fmla="*/ 1522602 w 6720815"/>
              <a:gd name="connsiteY2" fmla="*/ 774060 h 7933504"/>
              <a:gd name="connsiteX3" fmla="*/ 3063185 w 6720815"/>
              <a:gd name="connsiteY3" fmla="*/ 48361 h 7933504"/>
              <a:gd name="connsiteX4" fmla="*/ 6720784 w 6720815"/>
              <a:gd name="connsiteY4" fmla="*/ 40123 h 7933504"/>
              <a:gd name="connsiteX5" fmla="*/ 6704309 w 6720815"/>
              <a:gd name="connsiteY5" fmla="*/ 6045506 h 7933504"/>
              <a:gd name="connsiteX6" fmla="*/ 4916698 w 6720815"/>
              <a:gd name="connsiteY6" fmla="*/ 7157613 h 7933504"/>
              <a:gd name="connsiteX7" fmla="*/ 2815943 w 6720815"/>
              <a:gd name="connsiteY7" fmla="*/ 7907815 h 7933504"/>
              <a:gd name="connsiteX8" fmla="*/ 114339 w 6720815"/>
              <a:gd name="connsiteY8" fmla="*/ 6219164 h 7933504"/>
              <a:gd name="connsiteX0" fmla="*/ 114339 w 6720815"/>
              <a:gd name="connsiteY0" fmla="*/ 6220610 h 7934950"/>
              <a:gd name="connsiteX1" fmla="*/ 896632 w 6720815"/>
              <a:gd name="connsiteY1" fmla="*/ 3847447 h 7934950"/>
              <a:gd name="connsiteX2" fmla="*/ 1522602 w 6720815"/>
              <a:gd name="connsiteY2" fmla="*/ 775506 h 7934950"/>
              <a:gd name="connsiteX3" fmla="*/ 3063185 w 6720815"/>
              <a:gd name="connsiteY3" fmla="*/ 49807 h 7934950"/>
              <a:gd name="connsiteX4" fmla="*/ 6720784 w 6720815"/>
              <a:gd name="connsiteY4" fmla="*/ 41569 h 7934950"/>
              <a:gd name="connsiteX5" fmla="*/ 6704309 w 6720815"/>
              <a:gd name="connsiteY5" fmla="*/ 6046952 h 7934950"/>
              <a:gd name="connsiteX6" fmla="*/ 4916698 w 6720815"/>
              <a:gd name="connsiteY6" fmla="*/ 7159059 h 7934950"/>
              <a:gd name="connsiteX7" fmla="*/ 2815943 w 6720815"/>
              <a:gd name="connsiteY7" fmla="*/ 7909261 h 7934950"/>
              <a:gd name="connsiteX8" fmla="*/ 114339 w 6720815"/>
              <a:gd name="connsiteY8" fmla="*/ 6220610 h 7934950"/>
              <a:gd name="connsiteX0" fmla="*/ 114339 w 6720817"/>
              <a:gd name="connsiteY0" fmla="*/ 6283586 h 7997926"/>
              <a:gd name="connsiteX1" fmla="*/ 896632 w 6720817"/>
              <a:gd name="connsiteY1" fmla="*/ 3910423 h 7997926"/>
              <a:gd name="connsiteX2" fmla="*/ 1522602 w 6720817"/>
              <a:gd name="connsiteY2" fmla="*/ 838482 h 7997926"/>
              <a:gd name="connsiteX3" fmla="*/ 3318558 w 6720817"/>
              <a:gd name="connsiteY3" fmla="*/ 46881 h 7997926"/>
              <a:gd name="connsiteX4" fmla="*/ 6720784 w 6720817"/>
              <a:gd name="connsiteY4" fmla="*/ 104545 h 7997926"/>
              <a:gd name="connsiteX5" fmla="*/ 6704309 w 6720817"/>
              <a:gd name="connsiteY5" fmla="*/ 6109928 h 7997926"/>
              <a:gd name="connsiteX6" fmla="*/ 4916698 w 6720817"/>
              <a:gd name="connsiteY6" fmla="*/ 7222035 h 7997926"/>
              <a:gd name="connsiteX7" fmla="*/ 2815943 w 6720817"/>
              <a:gd name="connsiteY7" fmla="*/ 7972237 h 7997926"/>
              <a:gd name="connsiteX8" fmla="*/ 114339 w 6720817"/>
              <a:gd name="connsiteY8" fmla="*/ 6283586 h 7997926"/>
              <a:gd name="connsiteX0" fmla="*/ 114339 w 6720817"/>
              <a:gd name="connsiteY0" fmla="*/ 6258166 h 7972506"/>
              <a:gd name="connsiteX1" fmla="*/ 896632 w 6720817"/>
              <a:gd name="connsiteY1" fmla="*/ 3885003 h 7972506"/>
              <a:gd name="connsiteX2" fmla="*/ 1522602 w 6720817"/>
              <a:gd name="connsiteY2" fmla="*/ 813062 h 7972506"/>
              <a:gd name="connsiteX3" fmla="*/ 3318558 w 6720817"/>
              <a:gd name="connsiteY3" fmla="*/ 21461 h 7972506"/>
              <a:gd name="connsiteX4" fmla="*/ 6720784 w 6720817"/>
              <a:gd name="connsiteY4" fmla="*/ 79125 h 7972506"/>
              <a:gd name="connsiteX5" fmla="*/ 6704309 w 6720817"/>
              <a:gd name="connsiteY5" fmla="*/ 6084508 h 7972506"/>
              <a:gd name="connsiteX6" fmla="*/ 4916698 w 6720817"/>
              <a:gd name="connsiteY6" fmla="*/ 7196615 h 7972506"/>
              <a:gd name="connsiteX7" fmla="*/ 2815943 w 6720817"/>
              <a:gd name="connsiteY7" fmla="*/ 7946817 h 7972506"/>
              <a:gd name="connsiteX8" fmla="*/ 114339 w 6720817"/>
              <a:gd name="connsiteY8" fmla="*/ 6258166 h 7972506"/>
              <a:gd name="connsiteX0" fmla="*/ 114339 w 6720817"/>
              <a:gd name="connsiteY0" fmla="*/ 6263472 h 7977812"/>
              <a:gd name="connsiteX1" fmla="*/ 896632 w 6720817"/>
              <a:gd name="connsiteY1" fmla="*/ 3890309 h 7977812"/>
              <a:gd name="connsiteX2" fmla="*/ 1522602 w 6720817"/>
              <a:gd name="connsiteY2" fmla="*/ 818368 h 7977812"/>
              <a:gd name="connsiteX3" fmla="*/ 3318558 w 6720817"/>
              <a:gd name="connsiteY3" fmla="*/ 26767 h 7977812"/>
              <a:gd name="connsiteX4" fmla="*/ 6720784 w 6720817"/>
              <a:gd name="connsiteY4" fmla="*/ 84431 h 7977812"/>
              <a:gd name="connsiteX5" fmla="*/ 6704309 w 6720817"/>
              <a:gd name="connsiteY5" fmla="*/ 6089814 h 7977812"/>
              <a:gd name="connsiteX6" fmla="*/ 4916698 w 6720817"/>
              <a:gd name="connsiteY6" fmla="*/ 7201921 h 7977812"/>
              <a:gd name="connsiteX7" fmla="*/ 2815943 w 6720817"/>
              <a:gd name="connsiteY7" fmla="*/ 7952123 h 7977812"/>
              <a:gd name="connsiteX8" fmla="*/ 114339 w 6720817"/>
              <a:gd name="connsiteY8" fmla="*/ 6263472 h 7977812"/>
              <a:gd name="connsiteX0" fmla="*/ 114339 w 6720815"/>
              <a:gd name="connsiteY0" fmla="*/ 6255680 h 7970020"/>
              <a:gd name="connsiteX1" fmla="*/ 896632 w 6720815"/>
              <a:gd name="connsiteY1" fmla="*/ 3882517 h 7970020"/>
              <a:gd name="connsiteX2" fmla="*/ 1522602 w 6720815"/>
              <a:gd name="connsiteY2" fmla="*/ 810576 h 7970020"/>
              <a:gd name="connsiteX3" fmla="*/ 3079661 w 6720815"/>
              <a:gd name="connsiteY3" fmla="*/ 27213 h 7970020"/>
              <a:gd name="connsiteX4" fmla="*/ 6720784 w 6720815"/>
              <a:gd name="connsiteY4" fmla="*/ 76639 h 7970020"/>
              <a:gd name="connsiteX5" fmla="*/ 6704309 w 6720815"/>
              <a:gd name="connsiteY5" fmla="*/ 6082022 h 7970020"/>
              <a:gd name="connsiteX6" fmla="*/ 4916698 w 6720815"/>
              <a:gd name="connsiteY6" fmla="*/ 7194129 h 7970020"/>
              <a:gd name="connsiteX7" fmla="*/ 2815943 w 6720815"/>
              <a:gd name="connsiteY7" fmla="*/ 7944331 h 7970020"/>
              <a:gd name="connsiteX8" fmla="*/ 114339 w 6720815"/>
              <a:gd name="connsiteY8" fmla="*/ 6255680 h 7970020"/>
              <a:gd name="connsiteX0" fmla="*/ 114339 w 6720815"/>
              <a:gd name="connsiteY0" fmla="*/ 6242806 h 7957146"/>
              <a:gd name="connsiteX1" fmla="*/ 896632 w 6720815"/>
              <a:gd name="connsiteY1" fmla="*/ 3869643 h 7957146"/>
              <a:gd name="connsiteX2" fmla="*/ 1522602 w 6720815"/>
              <a:gd name="connsiteY2" fmla="*/ 797702 h 7957146"/>
              <a:gd name="connsiteX3" fmla="*/ 3079661 w 6720815"/>
              <a:gd name="connsiteY3" fmla="*/ 14339 h 7957146"/>
              <a:gd name="connsiteX4" fmla="*/ 6720784 w 6720815"/>
              <a:gd name="connsiteY4" fmla="*/ 63765 h 7957146"/>
              <a:gd name="connsiteX5" fmla="*/ 6704309 w 6720815"/>
              <a:gd name="connsiteY5" fmla="*/ 6069148 h 7957146"/>
              <a:gd name="connsiteX6" fmla="*/ 4916698 w 6720815"/>
              <a:gd name="connsiteY6" fmla="*/ 7181255 h 7957146"/>
              <a:gd name="connsiteX7" fmla="*/ 2815943 w 6720815"/>
              <a:gd name="connsiteY7" fmla="*/ 7931457 h 7957146"/>
              <a:gd name="connsiteX8" fmla="*/ 114339 w 6720815"/>
              <a:gd name="connsiteY8" fmla="*/ 6242806 h 7957146"/>
              <a:gd name="connsiteX0" fmla="*/ 114339 w 6720815"/>
              <a:gd name="connsiteY0" fmla="*/ 6239822 h 7954162"/>
              <a:gd name="connsiteX1" fmla="*/ 896632 w 6720815"/>
              <a:gd name="connsiteY1" fmla="*/ 3866659 h 7954162"/>
              <a:gd name="connsiteX2" fmla="*/ 1522602 w 6720815"/>
              <a:gd name="connsiteY2" fmla="*/ 794718 h 7954162"/>
              <a:gd name="connsiteX3" fmla="*/ 3079661 w 6720815"/>
              <a:gd name="connsiteY3" fmla="*/ 11355 h 7954162"/>
              <a:gd name="connsiteX4" fmla="*/ 6720784 w 6720815"/>
              <a:gd name="connsiteY4" fmla="*/ 60781 h 7954162"/>
              <a:gd name="connsiteX5" fmla="*/ 6704309 w 6720815"/>
              <a:gd name="connsiteY5" fmla="*/ 6066164 h 7954162"/>
              <a:gd name="connsiteX6" fmla="*/ 4916698 w 6720815"/>
              <a:gd name="connsiteY6" fmla="*/ 7178271 h 7954162"/>
              <a:gd name="connsiteX7" fmla="*/ 2815943 w 6720815"/>
              <a:gd name="connsiteY7" fmla="*/ 7928473 h 7954162"/>
              <a:gd name="connsiteX8" fmla="*/ 114339 w 6720815"/>
              <a:gd name="connsiteY8" fmla="*/ 6239822 h 7954162"/>
              <a:gd name="connsiteX0" fmla="*/ 114339 w 6720815"/>
              <a:gd name="connsiteY0" fmla="*/ 6272313 h 7986653"/>
              <a:gd name="connsiteX1" fmla="*/ 896632 w 6720815"/>
              <a:gd name="connsiteY1" fmla="*/ 3899150 h 7986653"/>
              <a:gd name="connsiteX2" fmla="*/ 1522602 w 6720815"/>
              <a:gd name="connsiteY2" fmla="*/ 827209 h 7986653"/>
              <a:gd name="connsiteX3" fmla="*/ 3079661 w 6720815"/>
              <a:gd name="connsiteY3" fmla="*/ 43846 h 7986653"/>
              <a:gd name="connsiteX4" fmla="*/ 6720784 w 6720815"/>
              <a:gd name="connsiteY4" fmla="*/ 93272 h 7986653"/>
              <a:gd name="connsiteX5" fmla="*/ 6704309 w 6720815"/>
              <a:gd name="connsiteY5" fmla="*/ 6098655 h 7986653"/>
              <a:gd name="connsiteX6" fmla="*/ 4916698 w 6720815"/>
              <a:gd name="connsiteY6" fmla="*/ 7210762 h 7986653"/>
              <a:gd name="connsiteX7" fmla="*/ 2815943 w 6720815"/>
              <a:gd name="connsiteY7" fmla="*/ 7960964 h 7986653"/>
              <a:gd name="connsiteX8" fmla="*/ 114339 w 6720815"/>
              <a:gd name="connsiteY8" fmla="*/ 6272313 h 7986653"/>
              <a:gd name="connsiteX0" fmla="*/ 55019 w 6661495"/>
              <a:gd name="connsiteY0" fmla="*/ 6272313 h 7938776"/>
              <a:gd name="connsiteX1" fmla="*/ 837312 w 6661495"/>
              <a:gd name="connsiteY1" fmla="*/ 3899150 h 7938776"/>
              <a:gd name="connsiteX2" fmla="*/ 1463282 w 6661495"/>
              <a:gd name="connsiteY2" fmla="*/ 827209 h 7938776"/>
              <a:gd name="connsiteX3" fmla="*/ 3020341 w 6661495"/>
              <a:gd name="connsiteY3" fmla="*/ 43846 h 7938776"/>
              <a:gd name="connsiteX4" fmla="*/ 6661464 w 6661495"/>
              <a:gd name="connsiteY4" fmla="*/ 93272 h 7938776"/>
              <a:gd name="connsiteX5" fmla="*/ 6644989 w 6661495"/>
              <a:gd name="connsiteY5" fmla="*/ 6098655 h 7938776"/>
              <a:gd name="connsiteX6" fmla="*/ 4857378 w 6661495"/>
              <a:gd name="connsiteY6" fmla="*/ 7210762 h 7938776"/>
              <a:gd name="connsiteX7" fmla="*/ 1883412 w 6661495"/>
              <a:gd name="connsiteY7" fmla="*/ 7911537 h 7938776"/>
              <a:gd name="connsiteX8" fmla="*/ 55019 w 6661495"/>
              <a:gd name="connsiteY8" fmla="*/ 6272313 h 7938776"/>
              <a:gd name="connsiteX0" fmla="*/ 122395 w 6728871"/>
              <a:gd name="connsiteY0" fmla="*/ 6272313 h 7938776"/>
              <a:gd name="connsiteX1" fmla="*/ 904688 w 6728871"/>
              <a:gd name="connsiteY1" fmla="*/ 3899150 h 7938776"/>
              <a:gd name="connsiteX2" fmla="*/ 1530658 w 6728871"/>
              <a:gd name="connsiteY2" fmla="*/ 827209 h 7938776"/>
              <a:gd name="connsiteX3" fmla="*/ 3087717 w 6728871"/>
              <a:gd name="connsiteY3" fmla="*/ 43846 h 7938776"/>
              <a:gd name="connsiteX4" fmla="*/ 6728840 w 6728871"/>
              <a:gd name="connsiteY4" fmla="*/ 93272 h 7938776"/>
              <a:gd name="connsiteX5" fmla="*/ 6712365 w 6728871"/>
              <a:gd name="connsiteY5" fmla="*/ 6098655 h 7938776"/>
              <a:gd name="connsiteX6" fmla="*/ 4924754 w 6728871"/>
              <a:gd name="connsiteY6" fmla="*/ 7210762 h 7938776"/>
              <a:gd name="connsiteX7" fmla="*/ 1950788 w 6728871"/>
              <a:gd name="connsiteY7" fmla="*/ 7911537 h 7938776"/>
              <a:gd name="connsiteX8" fmla="*/ 122395 w 6728871"/>
              <a:gd name="connsiteY8" fmla="*/ 6272313 h 7938776"/>
              <a:gd name="connsiteX0" fmla="*/ 146750 w 6753226"/>
              <a:gd name="connsiteY0" fmla="*/ 6272313 h 7938776"/>
              <a:gd name="connsiteX1" fmla="*/ 929043 w 6753226"/>
              <a:gd name="connsiteY1" fmla="*/ 3899150 h 7938776"/>
              <a:gd name="connsiteX2" fmla="*/ 1555013 w 6753226"/>
              <a:gd name="connsiteY2" fmla="*/ 827209 h 7938776"/>
              <a:gd name="connsiteX3" fmla="*/ 3112072 w 6753226"/>
              <a:gd name="connsiteY3" fmla="*/ 43846 h 7938776"/>
              <a:gd name="connsiteX4" fmla="*/ 6753195 w 6753226"/>
              <a:gd name="connsiteY4" fmla="*/ 93272 h 7938776"/>
              <a:gd name="connsiteX5" fmla="*/ 6736720 w 6753226"/>
              <a:gd name="connsiteY5" fmla="*/ 6098655 h 7938776"/>
              <a:gd name="connsiteX6" fmla="*/ 4949109 w 6753226"/>
              <a:gd name="connsiteY6" fmla="*/ 7210762 h 7938776"/>
              <a:gd name="connsiteX7" fmla="*/ 1975143 w 6753226"/>
              <a:gd name="connsiteY7" fmla="*/ 7911537 h 7938776"/>
              <a:gd name="connsiteX8" fmla="*/ 146750 w 6753226"/>
              <a:gd name="connsiteY8" fmla="*/ 6272313 h 7938776"/>
              <a:gd name="connsiteX0" fmla="*/ 152247 w 6725772"/>
              <a:gd name="connsiteY0" fmla="*/ 6247599 h 7939928"/>
              <a:gd name="connsiteX1" fmla="*/ 901589 w 6725772"/>
              <a:gd name="connsiteY1" fmla="*/ 3899150 h 7939928"/>
              <a:gd name="connsiteX2" fmla="*/ 1527559 w 6725772"/>
              <a:gd name="connsiteY2" fmla="*/ 827209 h 7939928"/>
              <a:gd name="connsiteX3" fmla="*/ 3084618 w 6725772"/>
              <a:gd name="connsiteY3" fmla="*/ 43846 h 7939928"/>
              <a:gd name="connsiteX4" fmla="*/ 6725741 w 6725772"/>
              <a:gd name="connsiteY4" fmla="*/ 93272 h 7939928"/>
              <a:gd name="connsiteX5" fmla="*/ 6709266 w 6725772"/>
              <a:gd name="connsiteY5" fmla="*/ 6098655 h 7939928"/>
              <a:gd name="connsiteX6" fmla="*/ 4921655 w 6725772"/>
              <a:gd name="connsiteY6" fmla="*/ 7210762 h 7939928"/>
              <a:gd name="connsiteX7" fmla="*/ 1947689 w 6725772"/>
              <a:gd name="connsiteY7" fmla="*/ 7911537 h 7939928"/>
              <a:gd name="connsiteX8" fmla="*/ 152247 w 6725772"/>
              <a:gd name="connsiteY8" fmla="*/ 6247599 h 7939928"/>
              <a:gd name="connsiteX0" fmla="*/ 134626 w 6708151"/>
              <a:gd name="connsiteY0" fmla="*/ 6247599 h 7939928"/>
              <a:gd name="connsiteX1" fmla="*/ 883968 w 6708151"/>
              <a:gd name="connsiteY1" fmla="*/ 3899150 h 7939928"/>
              <a:gd name="connsiteX2" fmla="*/ 1509938 w 6708151"/>
              <a:gd name="connsiteY2" fmla="*/ 827209 h 7939928"/>
              <a:gd name="connsiteX3" fmla="*/ 3066997 w 6708151"/>
              <a:gd name="connsiteY3" fmla="*/ 43846 h 7939928"/>
              <a:gd name="connsiteX4" fmla="*/ 6708120 w 6708151"/>
              <a:gd name="connsiteY4" fmla="*/ 93272 h 7939928"/>
              <a:gd name="connsiteX5" fmla="*/ 6691645 w 6708151"/>
              <a:gd name="connsiteY5" fmla="*/ 6098655 h 7939928"/>
              <a:gd name="connsiteX6" fmla="*/ 4904034 w 6708151"/>
              <a:gd name="connsiteY6" fmla="*/ 7210762 h 7939928"/>
              <a:gd name="connsiteX7" fmla="*/ 1930068 w 6708151"/>
              <a:gd name="connsiteY7" fmla="*/ 7911537 h 7939928"/>
              <a:gd name="connsiteX8" fmla="*/ 134626 w 6708151"/>
              <a:gd name="connsiteY8" fmla="*/ 6247599 h 7939928"/>
              <a:gd name="connsiteX0" fmla="*/ 130617 w 6728856"/>
              <a:gd name="connsiteY0" fmla="*/ 6313501 h 7936886"/>
              <a:gd name="connsiteX1" fmla="*/ 904673 w 6728856"/>
              <a:gd name="connsiteY1" fmla="*/ 3899150 h 7936886"/>
              <a:gd name="connsiteX2" fmla="*/ 1530643 w 6728856"/>
              <a:gd name="connsiteY2" fmla="*/ 827209 h 7936886"/>
              <a:gd name="connsiteX3" fmla="*/ 3087702 w 6728856"/>
              <a:gd name="connsiteY3" fmla="*/ 43846 h 7936886"/>
              <a:gd name="connsiteX4" fmla="*/ 6728825 w 6728856"/>
              <a:gd name="connsiteY4" fmla="*/ 93272 h 7936886"/>
              <a:gd name="connsiteX5" fmla="*/ 6712350 w 6728856"/>
              <a:gd name="connsiteY5" fmla="*/ 6098655 h 7936886"/>
              <a:gd name="connsiteX6" fmla="*/ 4924739 w 6728856"/>
              <a:gd name="connsiteY6" fmla="*/ 7210762 h 7936886"/>
              <a:gd name="connsiteX7" fmla="*/ 1950773 w 6728856"/>
              <a:gd name="connsiteY7" fmla="*/ 7911537 h 7936886"/>
              <a:gd name="connsiteX8" fmla="*/ 130617 w 6728856"/>
              <a:gd name="connsiteY8" fmla="*/ 6313501 h 7936886"/>
              <a:gd name="connsiteX0" fmla="*/ 127138 w 6725377"/>
              <a:gd name="connsiteY0" fmla="*/ 6313501 h 7936886"/>
              <a:gd name="connsiteX1" fmla="*/ 901194 w 6725377"/>
              <a:gd name="connsiteY1" fmla="*/ 3899150 h 7936886"/>
              <a:gd name="connsiteX2" fmla="*/ 1527164 w 6725377"/>
              <a:gd name="connsiteY2" fmla="*/ 827209 h 7936886"/>
              <a:gd name="connsiteX3" fmla="*/ 3084223 w 6725377"/>
              <a:gd name="connsiteY3" fmla="*/ 43846 h 7936886"/>
              <a:gd name="connsiteX4" fmla="*/ 6725346 w 6725377"/>
              <a:gd name="connsiteY4" fmla="*/ 93272 h 7936886"/>
              <a:gd name="connsiteX5" fmla="*/ 6708871 w 6725377"/>
              <a:gd name="connsiteY5" fmla="*/ 6098655 h 7936886"/>
              <a:gd name="connsiteX6" fmla="*/ 4921260 w 6725377"/>
              <a:gd name="connsiteY6" fmla="*/ 7210762 h 7936886"/>
              <a:gd name="connsiteX7" fmla="*/ 1947294 w 6725377"/>
              <a:gd name="connsiteY7" fmla="*/ 7911537 h 7936886"/>
              <a:gd name="connsiteX8" fmla="*/ 127138 w 6725377"/>
              <a:gd name="connsiteY8" fmla="*/ 6313501 h 7936886"/>
              <a:gd name="connsiteX0" fmla="*/ 117488 w 6781630"/>
              <a:gd name="connsiteY0" fmla="*/ 6107555 h 7946696"/>
              <a:gd name="connsiteX1" fmla="*/ 957447 w 6781630"/>
              <a:gd name="connsiteY1" fmla="*/ 3899150 h 7946696"/>
              <a:gd name="connsiteX2" fmla="*/ 1583417 w 6781630"/>
              <a:gd name="connsiteY2" fmla="*/ 827209 h 7946696"/>
              <a:gd name="connsiteX3" fmla="*/ 3140476 w 6781630"/>
              <a:gd name="connsiteY3" fmla="*/ 43846 h 7946696"/>
              <a:gd name="connsiteX4" fmla="*/ 6781599 w 6781630"/>
              <a:gd name="connsiteY4" fmla="*/ 93272 h 7946696"/>
              <a:gd name="connsiteX5" fmla="*/ 6765124 w 6781630"/>
              <a:gd name="connsiteY5" fmla="*/ 6098655 h 7946696"/>
              <a:gd name="connsiteX6" fmla="*/ 4977513 w 6781630"/>
              <a:gd name="connsiteY6" fmla="*/ 7210762 h 7946696"/>
              <a:gd name="connsiteX7" fmla="*/ 2003547 w 6781630"/>
              <a:gd name="connsiteY7" fmla="*/ 7911537 h 7946696"/>
              <a:gd name="connsiteX8" fmla="*/ 117488 w 6781630"/>
              <a:gd name="connsiteY8" fmla="*/ 6107555 h 7946696"/>
              <a:gd name="connsiteX0" fmla="*/ 58421 w 6722563"/>
              <a:gd name="connsiteY0" fmla="*/ 6107555 h 7946696"/>
              <a:gd name="connsiteX1" fmla="*/ 898380 w 6722563"/>
              <a:gd name="connsiteY1" fmla="*/ 3899150 h 7946696"/>
              <a:gd name="connsiteX2" fmla="*/ 1524350 w 6722563"/>
              <a:gd name="connsiteY2" fmla="*/ 827209 h 7946696"/>
              <a:gd name="connsiteX3" fmla="*/ 3081409 w 6722563"/>
              <a:gd name="connsiteY3" fmla="*/ 43846 h 7946696"/>
              <a:gd name="connsiteX4" fmla="*/ 6722532 w 6722563"/>
              <a:gd name="connsiteY4" fmla="*/ 93272 h 7946696"/>
              <a:gd name="connsiteX5" fmla="*/ 6706057 w 6722563"/>
              <a:gd name="connsiteY5" fmla="*/ 6098655 h 7946696"/>
              <a:gd name="connsiteX6" fmla="*/ 4918446 w 6722563"/>
              <a:gd name="connsiteY6" fmla="*/ 7210762 h 7946696"/>
              <a:gd name="connsiteX7" fmla="*/ 1944480 w 6722563"/>
              <a:gd name="connsiteY7" fmla="*/ 7911537 h 7946696"/>
              <a:gd name="connsiteX8" fmla="*/ 58421 w 6722563"/>
              <a:gd name="connsiteY8" fmla="*/ 6107555 h 7946696"/>
              <a:gd name="connsiteX0" fmla="*/ 58421 w 6722563"/>
              <a:gd name="connsiteY0" fmla="*/ 6107555 h 7911632"/>
              <a:gd name="connsiteX1" fmla="*/ 898380 w 6722563"/>
              <a:gd name="connsiteY1" fmla="*/ 3899150 h 7911632"/>
              <a:gd name="connsiteX2" fmla="*/ 1524350 w 6722563"/>
              <a:gd name="connsiteY2" fmla="*/ 827209 h 7911632"/>
              <a:gd name="connsiteX3" fmla="*/ 3081409 w 6722563"/>
              <a:gd name="connsiteY3" fmla="*/ 43846 h 7911632"/>
              <a:gd name="connsiteX4" fmla="*/ 6722532 w 6722563"/>
              <a:gd name="connsiteY4" fmla="*/ 93272 h 7911632"/>
              <a:gd name="connsiteX5" fmla="*/ 6706057 w 6722563"/>
              <a:gd name="connsiteY5" fmla="*/ 6098655 h 7911632"/>
              <a:gd name="connsiteX6" fmla="*/ 4918446 w 6722563"/>
              <a:gd name="connsiteY6" fmla="*/ 7210762 h 7911632"/>
              <a:gd name="connsiteX7" fmla="*/ 1944480 w 6722563"/>
              <a:gd name="connsiteY7" fmla="*/ 7911537 h 7911632"/>
              <a:gd name="connsiteX8" fmla="*/ 741863 w 6722563"/>
              <a:gd name="connsiteY8" fmla="*/ 7251951 h 7911632"/>
              <a:gd name="connsiteX9" fmla="*/ 58421 w 6722563"/>
              <a:gd name="connsiteY9" fmla="*/ 6107555 h 7911632"/>
              <a:gd name="connsiteX0" fmla="*/ 58421 w 6722563"/>
              <a:gd name="connsiteY0" fmla="*/ 6107555 h 7911632"/>
              <a:gd name="connsiteX1" fmla="*/ 898380 w 6722563"/>
              <a:gd name="connsiteY1" fmla="*/ 3899150 h 7911632"/>
              <a:gd name="connsiteX2" fmla="*/ 1524350 w 6722563"/>
              <a:gd name="connsiteY2" fmla="*/ 827209 h 7911632"/>
              <a:gd name="connsiteX3" fmla="*/ 3081409 w 6722563"/>
              <a:gd name="connsiteY3" fmla="*/ 43846 h 7911632"/>
              <a:gd name="connsiteX4" fmla="*/ 6722532 w 6722563"/>
              <a:gd name="connsiteY4" fmla="*/ 93272 h 7911632"/>
              <a:gd name="connsiteX5" fmla="*/ 6706057 w 6722563"/>
              <a:gd name="connsiteY5" fmla="*/ 6098655 h 7911632"/>
              <a:gd name="connsiteX6" fmla="*/ 4918446 w 6722563"/>
              <a:gd name="connsiteY6" fmla="*/ 7210762 h 7911632"/>
              <a:gd name="connsiteX7" fmla="*/ 1944480 w 6722563"/>
              <a:gd name="connsiteY7" fmla="*/ 7911537 h 7911632"/>
              <a:gd name="connsiteX8" fmla="*/ 741863 w 6722563"/>
              <a:gd name="connsiteY8" fmla="*/ 7251951 h 7911632"/>
              <a:gd name="connsiteX9" fmla="*/ 58421 w 6722563"/>
              <a:gd name="connsiteY9" fmla="*/ 6107555 h 7911632"/>
              <a:gd name="connsiteX0" fmla="*/ 58421 w 6722563"/>
              <a:gd name="connsiteY0" fmla="*/ 6107555 h 7911592"/>
              <a:gd name="connsiteX1" fmla="*/ 898380 w 6722563"/>
              <a:gd name="connsiteY1" fmla="*/ 3899150 h 7911592"/>
              <a:gd name="connsiteX2" fmla="*/ 1524350 w 6722563"/>
              <a:gd name="connsiteY2" fmla="*/ 827209 h 7911592"/>
              <a:gd name="connsiteX3" fmla="*/ 3081409 w 6722563"/>
              <a:gd name="connsiteY3" fmla="*/ 43846 h 7911592"/>
              <a:gd name="connsiteX4" fmla="*/ 6722532 w 6722563"/>
              <a:gd name="connsiteY4" fmla="*/ 93272 h 7911592"/>
              <a:gd name="connsiteX5" fmla="*/ 6706057 w 6722563"/>
              <a:gd name="connsiteY5" fmla="*/ 6098655 h 7911592"/>
              <a:gd name="connsiteX6" fmla="*/ 4918446 w 6722563"/>
              <a:gd name="connsiteY6" fmla="*/ 7210762 h 7911592"/>
              <a:gd name="connsiteX7" fmla="*/ 1944480 w 6722563"/>
              <a:gd name="connsiteY7" fmla="*/ 7911537 h 7911592"/>
              <a:gd name="connsiteX8" fmla="*/ 741863 w 6722563"/>
              <a:gd name="connsiteY8" fmla="*/ 7251951 h 7911592"/>
              <a:gd name="connsiteX9" fmla="*/ 58421 w 6722563"/>
              <a:gd name="connsiteY9" fmla="*/ 6107555 h 7911592"/>
              <a:gd name="connsiteX0" fmla="*/ 58421 w 6722563"/>
              <a:gd name="connsiteY0" fmla="*/ 6107555 h 7911592"/>
              <a:gd name="connsiteX1" fmla="*/ 898380 w 6722563"/>
              <a:gd name="connsiteY1" fmla="*/ 3899150 h 7911592"/>
              <a:gd name="connsiteX2" fmla="*/ 1524350 w 6722563"/>
              <a:gd name="connsiteY2" fmla="*/ 827209 h 7911592"/>
              <a:gd name="connsiteX3" fmla="*/ 3081409 w 6722563"/>
              <a:gd name="connsiteY3" fmla="*/ 43846 h 7911592"/>
              <a:gd name="connsiteX4" fmla="*/ 6722532 w 6722563"/>
              <a:gd name="connsiteY4" fmla="*/ 93272 h 7911592"/>
              <a:gd name="connsiteX5" fmla="*/ 6706057 w 6722563"/>
              <a:gd name="connsiteY5" fmla="*/ 6098655 h 7911592"/>
              <a:gd name="connsiteX6" fmla="*/ 4918446 w 6722563"/>
              <a:gd name="connsiteY6" fmla="*/ 7210762 h 7911592"/>
              <a:gd name="connsiteX7" fmla="*/ 1944480 w 6722563"/>
              <a:gd name="connsiteY7" fmla="*/ 7911537 h 7911592"/>
              <a:gd name="connsiteX8" fmla="*/ 741863 w 6722563"/>
              <a:gd name="connsiteY8" fmla="*/ 7251951 h 7911592"/>
              <a:gd name="connsiteX9" fmla="*/ 58421 w 6722563"/>
              <a:gd name="connsiteY9" fmla="*/ 6107555 h 7911592"/>
              <a:gd name="connsiteX0" fmla="*/ 58421 w 6722563"/>
              <a:gd name="connsiteY0" fmla="*/ 6107555 h 7373747"/>
              <a:gd name="connsiteX1" fmla="*/ 898380 w 6722563"/>
              <a:gd name="connsiteY1" fmla="*/ 3899150 h 7373747"/>
              <a:gd name="connsiteX2" fmla="*/ 1524350 w 6722563"/>
              <a:gd name="connsiteY2" fmla="*/ 827209 h 7373747"/>
              <a:gd name="connsiteX3" fmla="*/ 3081409 w 6722563"/>
              <a:gd name="connsiteY3" fmla="*/ 43846 h 7373747"/>
              <a:gd name="connsiteX4" fmla="*/ 6722532 w 6722563"/>
              <a:gd name="connsiteY4" fmla="*/ 93272 h 7373747"/>
              <a:gd name="connsiteX5" fmla="*/ 6706057 w 6722563"/>
              <a:gd name="connsiteY5" fmla="*/ 6098655 h 7373747"/>
              <a:gd name="connsiteX6" fmla="*/ 4918446 w 6722563"/>
              <a:gd name="connsiteY6" fmla="*/ 7210762 h 7373747"/>
              <a:gd name="connsiteX7" fmla="*/ 741863 w 6722563"/>
              <a:gd name="connsiteY7" fmla="*/ 7251951 h 7373747"/>
              <a:gd name="connsiteX8" fmla="*/ 58421 w 6722563"/>
              <a:gd name="connsiteY8" fmla="*/ 6107555 h 7373747"/>
              <a:gd name="connsiteX0" fmla="*/ 58421 w 6722563"/>
              <a:gd name="connsiteY0" fmla="*/ 6107555 h 7316324"/>
              <a:gd name="connsiteX1" fmla="*/ 898380 w 6722563"/>
              <a:gd name="connsiteY1" fmla="*/ 3899150 h 7316324"/>
              <a:gd name="connsiteX2" fmla="*/ 1524350 w 6722563"/>
              <a:gd name="connsiteY2" fmla="*/ 827209 h 7316324"/>
              <a:gd name="connsiteX3" fmla="*/ 3081409 w 6722563"/>
              <a:gd name="connsiteY3" fmla="*/ 43846 h 7316324"/>
              <a:gd name="connsiteX4" fmla="*/ 6722532 w 6722563"/>
              <a:gd name="connsiteY4" fmla="*/ 93272 h 7316324"/>
              <a:gd name="connsiteX5" fmla="*/ 6706057 w 6722563"/>
              <a:gd name="connsiteY5" fmla="*/ 6098655 h 7316324"/>
              <a:gd name="connsiteX6" fmla="*/ 4918446 w 6722563"/>
              <a:gd name="connsiteY6" fmla="*/ 7210762 h 7316324"/>
              <a:gd name="connsiteX7" fmla="*/ 741863 w 6722563"/>
              <a:gd name="connsiteY7" fmla="*/ 7251951 h 7316324"/>
              <a:gd name="connsiteX8" fmla="*/ 58421 w 6722563"/>
              <a:gd name="connsiteY8" fmla="*/ 6107555 h 7316324"/>
              <a:gd name="connsiteX0" fmla="*/ 58421 w 6722563"/>
              <a:gd name="connsiteY0" fmla="*/ 6107555 h 7260347"/>
              <a:gd name="connsiteX1" fmla="*/ 898380 w 6722563"/>
              <a:gd name="connsiteY1" fmla="*/ 3899150 h 7260347"/>
              <a:gd name="connsiteX2" fmla="*/ 1524350 w 6722563"/>
              <a:gd name="connsiteY2" fmla="*/ 827209 h 7260347"/>
              <a:gd name="connsiteX3" fmla="*/ 3081409 w 6722563"/>
              <a:gd name="connsiteY3" fmla="*/ 43846 h 7260347"/>
              <a:gd name="connsiteX4" fmla="*/ 6722532 w 6722563"/>
              <a:gd name="connsiteY4" fmla="*/ 93272 h 7260347"/>
              <a:gd name="connsiteX5" fmla="*/ 6706057 w 6722563"/>
              <a:gd name="connsiteY5" fmla="*/ 6098655 h 7260347"/>
              <a:gd name="connsiteX6" fmla="*/ 4918446 w 6722563"/>
              <a:gd name="connsiteY6" fmla="*/ 7210762 h 7260347"/>
              <a:gd name="connsiteX7" fmla="*/ 741863 w 6722563"/>
              <a:gd name="connsiteY7" fmla="*/ 7251951 h 7260347"/>
              <a:gd name="connsiteX8" fmla="*/ 58421 w 6722563"/>
              <a:gd name="connsiteY8" fmla="*/ 6107555 h 7260347"/>
              <a:gd name="connsiteX0" fmla="*/ 58421 w 6722563"/>
              <a:gd name="connsiteY0" fmla="*/ 6107555 h 7260218"/>
              <a:gd name="connsiteX1" fmla="*/ 898380 w 6722563"/>
              <a:gd name="connsiteY1" fmla="*/ 3899150 h 7260218"/>
              <a:gd name="connsiteX2" fmla="*/ 1524350 w 6722563"/>
              <a:gd name="connsiteY2" fmla="*/ 827209 h 7260218"/>
              <a:gd name="connsiteX3" fmla="*/ 3081409 w 6722563"/>
              <a:gd name="connsiteY3" fmla="*/ 43846 h 7260218"/>
              <a:gd name="connsiteX4" fmla="*/ 6722532 w 6722563"/>
              <a:gd name="connsiteY4" fmla="*/ 93272 h 7260218"/>
              <a:gd name="connsiteX5" fmla="*/ 6706057 w 6722563"/>
              <a:gd name="connsiteY5" fmla="*/ 6098655 h 7260218"/>
              <a:gd name="connsiteX6" fmla="*/ 4918446 w 6722563"/>
              <a:gd name="connsiteY6" fmla="*/ 7210762 h 7260218"/>
              <a:gd name="connsiteX7" fmla="*/ 741863 w 6722563"/>
              <a:gd name="connsiteY7" fmla="*/ 7251951 h 7260218"/>
              <a:gd name="connsiteX8" fmla="*/ 58421 w 6722563"/>
              <a:gd name="connsiteY8" fmla="*/ 6107555 h 7260218"/>
              <a:gd name="connsiteX0" fmla="*/ 58421 w 6722563"/>
              <a:gd name="connsiteY0" fmla="*/ 6107555 h 7261305"/>
              <a:gd name="connsiteX1" fmla="*/ 898380 w 6722563"/>
              <a:gd name="connsiteY1" fmla="*/ 3899150 h 7261305"/>
              <a:gd name="connsiteX2" fmla="*/ 1524350 w 6722563"/>
              <a:gd name="connsiteY2" fmla="*/ 827209 h 7261305"/>
              <a:gd name="connsiteX3" fmla="*/ 3081409 w 6722563"/>
              <a:gd name="connsiteY3" fmla="*/ 43846 h 7261305"/>
              <a:gd name="connsiteX4" fmla="*/ 6722532 w 6722563"/>
              <a:gd name="connsiteY4" fmla="*/ 93272 h 7261305"/>
              <a:gd name="connsiteX5" fmla="*/ 6706057 w 6722563"/>
              <a:gd name="connsiteY5" fmla="*/ 6098655 h 7261305"/>
              <a:gd name="connsiteX6" fmla="*/ 4869019 w 6722563"/>
              <a:gd name="connsiteY6" fmla="*/ 7219000 h 7261305"/>
              <a:gd name="connsiteX7" fmla="*/ 741863 w 6722563"/>
              <a:gd name="connsiteY7" fmla="*/ 7251951 h 7261305"/>
              <a:gd name="connsiteX8" fmla="*/ 58421 w 6722563"/>
              <a:gd name="connsiteY8" fmla="*/ 6107555 h 7261305"/>
              <a:gd name="connsiteX0" fmla="*/ 58920 w 6718172"/>
              <a:gd name="connsiteY0" fmla="*/ 6083106 h 7261305"/>
              <a:gd name="connsiteX1" fmla="*/ 893989 w 6718172"/>
              <a:gd name="connsiteY1" fmla="*/ 3899150 h 7261305"/>
              <a:gd name="connsiteX2" fmla="*/ 1519959 w 6718172"/>
              <a:gd name="connsiteY2" fmla="*/ 827209 h 7261305"/>
              <a:gd name="connsiteX3" fmla="*/ 3077018 w 6718172"/>
              <a:gd name="connsiteY3" fmla="*/ 43846 h 7261305"/>
              <a:gd name="connsiteX4" fmla="*/ 6718141 w 6718172"/>
              <a:gd name="connsiteY4" fmla="*/ 93272 h 7261305"/>
              <a:gd name="connsiteX5" fmla="*/ 6701666 w 6718172"/>
              <a:gd name="connsiteY5" fmla="*/ 6098655 h 7261305"/>
              <a:gd name="connsiteX6" fmla="*/ 4864628 w 6718172"/>
              <a:gd name="connsiteY6" fmla="*/ 7219000 h 7261305"/>
              <a:gd name="connsiteX7" fmla="*/ 737472 w 6718172"/>
              <a:gd name="connsiteY7" fmla="*/ 7251951 h 7261305"/>
              <a:gd name="connsiteX8" fmla="*/ 58920 w 6718172"/>
              <a:gd name="connsiteY8" fmla="*/ 6083106 h 7261305"/>
              <a:gd name="connsiteX0" fmla="*/ 66462 w 6725714"/>
              <a:gd name="connsiteY0" fmla="*/ 6083106 h 7261305"/>
              <a:gd name="connsiteX1" fmla="*/ 901531 w 6725714"/>
              <a:gd name="connsiteY1" fmla="*/ 3899150 h 7261305"/>
              <a:gd name="connsiteX2" fmla="*/ 1527501 w 6725714"/>
              <a:gd name="connsiteY2" fmla="*/ 827209 h 7261305"/>
              <a:gd name="connsiteX3" fmla="*/ 3084560 w 6725714"/>
              <a:gd name="connsiteY3" fmla="*/ 43846 h 7261305"/>
              <a:gd name="connsiteX4" fmla="*/ 6725683 w 6725714"/>
              <a:gd name="connsiteY4" fmla="*/ 93272 h 7261305"/>
              <a:gd name="connsiteX5" fmla="*/ 6709208 w 6725714"/>
              <a:gd name="connsiteY5" fmla="*/ 6098655 h 7261305"/>
              <a:gd name="connsiteX6" fmla="*/ 4872170 w 6725714"/>
              <a:gd name="connsiteY6" fmla="*/ 7219000 h 7261305"/>
              <a:gd name="connsiteX7" fmla="*/ 745014 w 6725714"/>
              <a:gd name="connsiteY7" fmla="*/ 7251951 h 7261305"/>
              <a:gd name="connsiteX8" fmla="*/ 66462 w 6725714"/>
              <a:gd name="connsiteY8" fmla="*/ 6083106 h 7261305"/>
              <a:gd name="connsiteX0" fmla="*/ 64086 w 6723338"/>
              <a:gd name="connsiteY0" fmla="*/ 6083106 h 7261305"/>
              <a:gd name="connsiteX1" fmla="*/ 899155 w 6723338"/>
              <a:gd name="connsiteY1" fmla="*/ 3899150 h 7261305"/>
              <a:gd name="connsiteX2" fmla="*/ 1525125 w 6723338"/>
              <a:gd name="connsiteY2" fmla="*/ 827209 h 7261305"/>
              <a:gd name="connsiteX3" fmla="*/ 3082184 w 6723338"/>
              <a:gd name="connsiteY3" fmla="*/ 43846 h 7261305"/>
              <a:gd name="connsiteX4" fmla="*/ 6723307 w 6723338"/>
              <a:gd name="connsiteY4" fmla="*/ 93272 h 7261305"/>
              <a:gd name="connsiteX5" fmla="*/ 6706832 w 6723338"/>
              <a:gd name="connsiteY5" fmla="*/ 6098655 h 7261305"/>
              <a:gd name="connsiteX6" fmla="*/ 4869794 w 6723338"/>
              <a:gd name="connsiteY6" fmla="*/ 7219000 h 7261305"/>
              <a:gd name="connsiteX7" fmla="*/ 742638 w 6723338"/>
              <a:gd name="connsiteY7" fmla="*/ 7251951 h 7261305"/>
              <a:gd name="connsiteX8" fmla="*/ 64086 w 6723338"/>
              <a:gd name="connsiteY8" fmla="*/ 6083106 h 7261305"/>
              <a:gd name="connsiteX0" fmla="*/ 1514 w 6660766"/>
              <a:gd name="connsiteY0" fmla="*/ 6083106 h 7278071"/>
              <a:gd name="connsiteX1" fmla="*/ 836583 w 6660766"/>
              <a:gd name="connsiteY1" fmla="*/ 3899150 h 7278071"/>
              <a:gd name="connsiteX2" fmla="*/ 1462553 w 6660766"/>
              <a:gd name="connsiteY2" fmla="*/ 827209 h 7278071"/>
              <a:gd name="connsiteX3" fmla="*/ 3019612 w 6660766"/>
              <a:gd name="connsiteY3" fmla="*/ 43846 h 7278071"/>
              <a:gd name="connsiteX4" fmla="*/ 6660735 w 6660766"/>
              <a:gd name="connsiteY4" fmla="*/ 93272 h 7278071"/>
              <a:gd name="connsiteX5" fmla="*/ 6644260 w 6660766"/>
              <a:gd name="connsiteY5" fmla="*/ 6098655 h 7278071"/>
              <a:gd name="connsiteX6" fmla="*/ 4807222 w 6660766"/>
              <a:gd name="connsiteY6" fmla="*/ 7219000 h 7278071"/>
              <a:gd name="connsiteX7" fmla="*/ 616498 w 6660766"/>
              <a:gd name="connsiteY7" fmla="*/ 7115036 h 7278071"/>
              <a:gd name="connsiteX8" fmla="*/ 1514 w 6660766"/>
              <a:gd name="connsiteY8" fmla="*/ 6083106 h 7278071"/>
              <a:gd name="connsiteX0" fmla="*/ 1514 w 6660766"/>
              <a:gd name="connsiteY0" fmla="*/ 6083106 h 7197676"/>
              <a:gd name="connsiteX1" fmla="*/ 836583 w 6660766"/>
              <a:gd name="connsiteY1" fmla="*/ 3899150 h 7197676"/>
              <a:gd name="connsiteX2" fmla="*/ 1462553 w 6660766"/>
              <a:gd name="connsiteY2" fmla="*/ 827209 h 7197676"/>
              <a:gd name="connsiteX3" fmla="*/ 3019612 w 6660766"/>
              <a:gd name="connsiteY3" fmla="*/ 43846 h 7197676"/>
              <a:gd name="connsiteX4" fmla="*/ 6660735 w 6660766"/>
              <a:gd name="connsiteY4" fmla="*/ 93272 h 7197676"/>
              <a:gd name="connsiteX5" fmla="*/ 6644260 w 6660766"/>
              <a:gd name="connsiteY5" fmla="*/ 6098655 h 7197676"/>
              <a:gd name="connsiteX6" fmla="*/ 4812112 w 6660766"/>
              <a:gd name="connsiteY6" fmla="*/ 7116313 h 7197676"/>
              <a:gd name="connsiteX7" fmla="*/ 616498 w 6660766"/>
              <a:gd name="connsiteY7" fmla="*/ 7115036 h 7197676"/>
              <a:gd name="connsiteX8" fmla="*/ 1514 w 6660766"/>
              <a:gd name="connsiteY8" fmla="*/ 6083106 h 7197676"/>
              <a:gd name="connsiteX0" fmla="*/ 1514 w 6660766"/>
              <a:gd name="connsiteY0" fmla="*/ 6083106 h 7193018"/>
              <a:gd name="connsiteX1" fmla="*/ 836583 w 6660766"/>
              <a:gd name="connsiteY1" fmla="*/ 3899150 h 7193018"/>
              <a:gd name="connsiteX2" fmla="*/ 1462553 w 6660766"/>
              <a:gd name="connsiteY2" fmla="*/ 827209 h 7193018"/>
              <a:gd name="connsiteX3" fmla="*/ 3019612 w 6660766"/>
              <a:gd name="connsiteY3" fmla="*/ 43846 h 7193018"/>
              <a:gd name="connsiteX4" fmla="*/ 6660735 w 6660766"/>
              <a:gd name="connsiteY4" fmla="*/ 93272 h 7193018"/>
              <a:gd name="connsiteX5" fmla="*/ 6644260 w 6660766"/>
              <a:gd name="connsiteY5" fmla="*/ 6098655 h 7193018"/>
              <a:gd name="connsiteX6" fmla="*/ 4812112 w 6660766"/>
              <a:gd name="connsiteY6" fmla="*/ 7116313 h 7193018"/>
              <a:gd name="connsiteX7" fmla="*/ 616498 w 6660766"/>
              <a:gd name="connsiteY7" fmla="*/ 7115036 h 7193018"/>
              <a:gd name="connsiteX8" fmla="*/ 1514 w 6660766"/>
              <a:gd name="connsiteY8" fmla="*/ 6083106 h 7193018"/>
              <a:gd name="connsiteX0" fmla="*/ 1502 w 6665644"/>
              <a:gd name="connsiteY0" fmla="*/ 6019538 h 7193018"/>
              <a:gd name="connsiteX1" fmla="*/ 841461 w 6665644"/>
              <a:gd name="connsiteY1" fmla="*/ 3899150 h 7193018"/>
              <a:gd name="connsiteX2" fmla="*/ 1467431 w 6665644"/>
              <a:gd name="connsiteY2" fmla="*/ 827209 h 7193018"/>
              <a:gd name="connsiteX3" fmla="*/ 3024490 w 6665644"/>
              <a:gd name="connsiteY3" fmla="*/ 43846 h 7193018"/>
              <a:gd name="connsiteX4" fmla="*/ 6665613 w 6665644"/>
              <a:gd name="connsiteY4" fmla="*/ 93272 h 7193018"/>
              <a:gd name="connsiteX5" fmla="*/ 6649138 w 6665644"/>
              <a:gd name="connsiteY5" fmla="*/ 6098655 h 7193018"/>
              <a:gd name="connsiteX6" fmla="*/ 4816990 w 6665644"/>
              <a:gd name="connsiteY6" fmla="*/ 7116313 h 7193018"/>
              <a:gd name="connsiteX7" fmla="*/ 621376 w 6665644"/>
              <a:gd name="connsiteY7" fmla="*/ 7115036 h 7193018"/>
              <a:gd name="connsiteX8" fmla="*/ 1502 w 6665644"/>
              <a:gd name="connsiteY8" fmla="*/ 6019538 h 7193018"/>
              <a:gd name="connsiteX0" fmla="*/ 17614 w 6681756"/>
              <a:gd name="connsiteY0" fmla="*/ 6019538 h 7193018"/>
              <a:gd name="connsiteX1" fmla="*/ 857573 w 6681756"/>
              <a:gd name="connsiteY1" fmla="*/ 3899150 h 7193018"/>
              <a:gd name="connsiteX2" fmla="*/ 1483543 w 6681756"/>
              <a:gd name="connsiteY2" fmla="*/ 827209 h 7193018"/>
              <a:gd name="connsiteX3" fmla="*/ 3040602 w 6681756"/>
              <a:gd name="connsiteY3" fmla="*/ 43846 h 7193018"/>
              <a:gd name="connsiteX4" fmla="*/ 6681725 w 6681756"/>
              <a:gd name="connsiteY4" fmla="*/ 93272 h 7193018"/>
              <a:gd name="connsiteX5" fmla="*/ 6665250 w 6681756"/>
              <a:gd name="connsiteY5" fmla="*/ 6098655 h 7193018"/>
              <a:gd name="connsiteX6" fmla="*/ 4833102 w 6681756"/>
              <a:gd name="connsiteY6" fmla="*/ 7116313 h 7193018"/>
              <a:gd name="connsiteX7" fmla="*/ 637488 w 6681756"/>
              <a:gd name="connsiteY7" fmla="*/ 7115036 h 7193018"/>
              <a:gd name="connsiteX8" fmla="*/ 17614 w 6681756"/>
              <a:gd name="connsiteY8" fmla="*/ 6019538 h 7193018"/>
              <a:gd name="connsiteX0" fmla="*/ 15307 w 6733237"/>
              <a:gd name="connsiteY0" fmla="*/ 5799496 h 7193018"/>
              <a:gd name="connsiteX1" fmla="*/ 909054 w 6733237"/>
              <a:gd name="connsiteY1" fmla="*/ 3899150 h 7193018"/>
              <a:gd name="connsiteX2" fmla="*/ 1535024 w 6733237"/>
              <a:gd name="connsiteY2" fmla="*/ 827209 h 7193018"/>
              <a:gd name="connsiteX3" fmla="*/ 3092083 w 6733237"/>
              <a:gd name="connsiteY3" fmla="*/ 43846 h 7193018"/>
              <a:gd name="connsiteX4" fmla="*/ 6733206 w 6733237"/>
              <a:gd name="connsiteY4" fmla="*/ 93272 h 7193018"/>
              <a:gd name="connsiteX5" fmla="*/ 6716731 w 6733237"/>
              <a:gd name="connsiteY5" fmla="*/ 6098655 h 7193018"/>
              <a:gd name="connsiteX6" fmla="*/ 4884583 w 6733237"/>
              <a:gd name="connsiteY6" fmla="*/ 7116313 h 7193018"/>
              <a:gd name="connsiteX7" fmla="*/ 688969 w 6733237"/>
              <a:gd name="connsiteY7" fmla="*/ 7115036 h 7193018"/>
              <a:gd name="connsiteX8" fmla="*/ 15307 w 6733237"/>
              <a:gd name="connsiteY8" fmla="*/ 5799496 h 7193018"/>
              <a:gd name="connsiteX0" fmla="*/ 11926 w 6729856"/>
              <a:gd name="connsiteY0" fmla="*/ 5799496 h 7193018"/>
              <a:gd name="connsiteX1" fmla="*/ 905673 w 6729856"/>
              <a:gd name="connsiteY1" fmla="*/ 3899150 h 7193018"/>
              <a:gd name="connsiteX2" fmla="*/ 1531643 w 6729856"/>
              <a:gd name="connsiteY2" fmla="*/ 827209 h 7193018"/>
              <a:gd name="connsiteX3" fmla="*/ 3088702 w 6729856"/>
              <a:gd name="connsiteY3" fmla="*/ 43846 h 7193018"/>
              <a:gd name="connsiteX4" fmla="*/ 6729825 w 6729856"/>
              <a:gd name="connsiteY4" fmla="*/ 93272 h 7193018"/>
              <a:gd name="connsiteX5" fmla="*/ 6713350 w 6729856"/>
              <a:gd name="connsiteY5" fmla="*/ 6098655 h 7193018"/>
              <a:gd name="connsiteX6" fmla="*/ 4881202 w 6729856"/>
              <a:gd name="connsiteY6" fmla="*/ 7116313 h 7193018"/>
              <a:gd name="connsiteX7" fmla="*/ 685588 w 6729856"/>
              <a:gd name="connsiteY7" fmla="*/ 7115036 h 7193018"/>
              <a:gd name="connsiteX8" fmla="*/ 11926 w 6729856"/>
              <a:gd name="connsiteY8" fmla="*/ 5799496 h 7193018"/>
              <a:gd name="connsiteX0" fmla="*/ 15823 w 6733753"/>
              <a:gd name="connsiteY0" fmla="*/ 5799496 h 7193018"/>
              <a:gd name="connsiteX1" fmla="*/ 909570 w 6733753"/>
              <a:gd name="connsiteY1" fmla="*/ 3899150 h 7193018"/>
              <a:gd name="connsiteX2" fmla="*/ 1535540 w 6733753"/>
              <a:gd name="connsiteY2" fmla="*/ 827209 h 7193018"/>
              <a:gd name="connsiteX3" fmla="*/ 3092599 w 6733753"/>
              <a:gd name="connsiteY3" fmla="*/ 43846 h 7193018"/>
              <a:gd name="connsiteX4" fmla="*/ 6733722 w 6733753"/>
              <a:gd name="connsiteY4" fmla="*/ 93272 h 7193018"/>
              <a:gd name="connsiteX5" fmla="*/ 6717247 w 6733753"/>
              <a:gd name="connsiteY5" fmla="*/ 6098655 h 7193018"/>
              <a:gd name="connsiteX6" fmla="*/ 4885099 w 6733753"/>
              <a:gd name="connsiteY6" fmla="*/ 7116313 h 7193018"/>
              <a:gd name="connsiteX7" fmla="*/ 689485 w 6733753"/>
              <a:gd name="connsiteY7" fmla="*/ 7115036 h 7193018"/>
              <a:gd name="connsiteX8" fmla="*/ 15823 w 6733753"/>
              <a:gd name="connsiteY8" fmla="*/ 5799496 h 7193018"/>
              <a:gd name="connsiteX0" fmla="*/ 16823 w 6710304"/>
              <a:gd name="connsiteY0" fmla="*/ 5828835 h 7193018"/>
              <a:gd name="connsiteX1" fmla="*/ 886121 w 6710304"/>
              <a:gd name="connsiteY1" fmla="*/ 3899150 h 7193018"/>
              <a:gd name="connsiteX2" fmla="*/ 1512091 w 6710304"/>
              <a:gd name="connsiteY2" fmla="*/ 827209 h 7193018"/>
              <a:gd name="connsiteX3" fmla="*/ 3069150 w 6710304"/>
              <a:gd name="connsiteY3" fmla="*/ 43846 h 7193018"/>
              <a:gd name="connsiteX4" fmla="*/ 6710273 w 6710304"/>
              <a:gd name="connsiteY4" fmla="*/ 93272 h 7193018"/>
              <a:gd name="connsiteX5" fmla="*/ 6693798 w 6710304"/>
              <a:gd name="connsiteY5" fmla="*/ 6098655 h 7193018"/>
              <a:gd name="connsiteX6" fmla="*/ 4861650 w 6710304"/>
              <a:gd name="connsiteY6" fmla="*/ 7116313 h 7193018"/>
              <a:gd name="connsiteX7" fmla="*/ 666036 w 6710304"/>
              <a:gd name="connsiteY7" fmla="*/ 7115036 h 7193018"/>
              <a:gd name="connsiteX8" fmla="*/ 16823 w 6710304"/>
              <a:gd name="connsiteY8" fmla="*/ 5828835 h 7193018"/>
              <a:gd name="connsiteX0" fmla="*/ 19692 w 6713173"/>
              <a:gd name="connsiteY0" fmla="*/ 5828835 h 7193018"/>
              <a:gd name="connsiteX1" fmla="*/ 888990 w 6713173"/>
              <a:gd name="connsiteY1" fmla="*/ 3899150 h 7193018"/>
              <a:gd name="connsiteX2" fmla="*/ 1514960 w 6713173"/>
              <a:gd name="connsiteY2" fmla="*/ 827209 h 7193018"/>
              <a:gd name="connsiteX3" fmla="*/ 3072019 w 6713173"/>
              <a:gd name="connsiteY3" fmla="*/ 43846 h 7193018"/>
              <a:gd name="connsiteX4" fmla="*/ 6713142 w 6713173"/>
              <a:gd name="connsiteY4" fmla="*/ 93272 h 7193018"/>
              <a:gd name="connsiteX5" fmla="*/ 6696667 w 6713173"/>
              <a:gd name="connsiteY5" fmla="*/ 6098655 h 7193018"/>
              <a:gd name="connsiteX6" fmla="*/ 4864519 w 6713173"/>
              <a:gd name="connsiteY6" fmla="*/ 7116313 h 7193018"/>
              <a:gd name="connsiteX7" fmla="*/ 668905 w 6713173"/>
              <a:gd name="connsiteY7" fmla="*/ 7115036 h 7193018"/>
              <a:gd name="connsiteX8" fmla="*/ 19692 w 6713173"/>
              <a:gd name="connsiteY8" fmla="*/ 5828835 h 7193018"/>
              <a:gd name="connsiteX0" fmla="*/ 19692 w 6713173"/>
              <a:gd name="connsiteY0" fmla="*/ 5828835 h 7193018"/>
              <a:gd name="connsiteX1" fmla="*/ 888990 w 6713173"/>
              <a:gd name="connsiteY1" fmla="*/ 3899150 h 7193018"/>
              <a:gd name="connsiteX2" fmla="*/ 1514960 w 6713173"/>
              <a:gd name="connsiteY2" fmla="*/ 827209 h 7193018"/>
              <a:gd name="connsiteX3" fmla="*/ 3072019 w 6713173"/>
              <a:gd name="connsiteY3" fmla="*/ 43846 h 7193018"/>
              <a:gd name="connsiteX4" fmla="*/ 6713142 w 6713173"/>
              <a:gd name="connsiteY4" fmla="*/ 93272 h 7193018"/>
              <a:gd name="connsiteX5" fmla="*/ 6696667 w 6713173"/>
              <a:gd name="connsiteY5" fmla="*/ 6098655 h 7193018"/>
              <a:gd name="connsiteX6" fmla="*/ 4864519 w 6713173"/>
              <a:gd name="connsiteY6" fmla="*/ 7116313 h 7193018"/>
              <a:gd name="connsiteX7" fmla="*/ 668905 w 6713173"/>
              <a:gd name="connsiteY7" fmla="*/ 7115036 h 7193018"/>
              <a:gd name="connsiteX8" fmla="*/ 19692 w 6713173"/>
              <a:gd name="connsiteY8" fmla="*/ 5828835 h 7193018"/>
              <a:gd name="connsiteX0" fmla="*/ 19692 w 6713173"/>
              <a:gd name="connsiteY0" fmla="*/ 5828835 h 7119810"/>
              <a:gd name="connsiteX1" fmla="*/ 888990 w 6713173"/>
              <a:gd name="connsiteY1" fmla="*/ 3899150 h 7119810"/>
              <a:gd name="connsiteX2" fmla="*/ 1514960 w 6713173"/>
              <a:gd name="connsiteY2" fmla="*/ 827209 h 7119810"/>
              <a:gd name="connsiteX3" fmla="*/ 3072019 w 6713173"/>
              <a:gd name="connsiteY3" fmla="*/ 43846 h 7119810"/>
              <a:gd name="connsiteX4" fmla="*/ 6713142 w 6713173"/>
              <a:gd name="connsiteY4" fmla="*/ 93272 h 7119810"/>
              <a:gd name="connsiteX5" fmla="*/ 6696667 w 6713173"/>
              <a:gd name="connsiteY5" fmla="*/ 6098655 h 7119810"/>
              <a:gd name="connsiteX6" fmla="*/ 4864519 w 6713173"/>
              <a:gd name="connsiteY6" fmla="*/ 7116313 h 7119810"/>
              <a:gd name="connsiteX7" fmla="*/ 668905 w 6713173"/>
              <a:gd name="connsiteY7" fmla="*/ 7115036 h 7119810"/>
              <a:gd name="connsiteX8" fmla="*/ 19692 w 6713173"/>
              <a:gd name="connsiteY8" fmla="*/ 5828835 h 7119810"/>
              <a:gd name="connsiteX0" fmla="*/ 19692 w 6713173"/>
              <a:gd name="connsiteY0" fmla="*/ 5828835 h 7119810"/>
              <a:gd name="connsiteX1" fmla="*/ 888990 w 6713173"/>
              <a:gd name="connsiteY1" fmla="*/ 3899150 h 7119810"/>
              <a:gd name="connsiteX2" fmla="*/ 1514960 w 6713173"/>
              <a:gd name="connsiteY2" fmla="*/ 827209 h 7119810"/>
              <a:gd name="connsiteX3" fmla="*/ 3072019 w 6713173"/>
              <a:gd name="connsiteY3" fmla="*/ 43846 h 7119810"/>
              <a:gd name="connsiteX4" fmla="*/ 6713142 w 6713173"/>
              <a:gd name="connsiteY4" fmla="*/ 93272 h 7119810"/>
              <a:gd name="connsiteX5" fmla="*/ 6696667 w 6713173"/>
              <a:gd name="connsiteY5" fmla="*/ 6098655 h 7119810"/>
              <a:gd name="connsiteX6" fmla="*/ 4864519 w 6713173"/>
              <a:gd name="connsiteY6" fmla="*/ 7116313 h 7119810"/>
              <a:gd name="connsiteX7" fmla="*/ 668905 w 6713173"/>
              <a:gd name="connsiteY7" fmla="*/ 7115036 h 7119810"/>
              <a:gd name="connsiteX8" fmla="*/ 19692 w 6713173"/>
              <a:gd name="connsiteY8" fmla="*/ 5828835 h 7119810"/>
              <a:gd name="connsiteX0" fmla="*/ 19692 w 6713173"/>
              <a:gd name="connsiteY0" fmla="*/ 5785541 h 7076516"/>
              <a:gd name="connsiteX1" fmla="*/ 888990 w 6713173"/>
              <a:gd name="connsiteY1" fmla="*/ 3855856 h 7076516"/>
              <a:gd name="connsiteX2" fmla="*/ 1514960 w 6713173"/>
              <a:gd name="connsiteY2" fmla="*/ 783915 h 7076516"/>
              <a:gd name="connsiteX3" fmla="*/ 3072019 w 6713173"/>
              <a:gd name="connsiteY3" fmla="*/ 552 h 7076516"/>
              <a:gd name="connsiteX4" fmla="*/ 6713142 w 6713173"/>
              <a:gd name="connsiteY4" fmla="*/ 49978 h 7076516"/>
              <a:gd name="connsiteX5" fmla="*/ 6696667 w 6713173"/>
              <a:gd name="connsiteY5" fmla="*/ 6055361 h 7076516"/>
              <a:gd name="connsiteX6" fmla="*/ 4864519 w 6713173"/>
              <a:gd name="connsiteY6" fmla="*/ 7073019 h 7076516"/>
              <a:gd name="connsiteX7" fmla="*/ 668905 w 6713173"/>
              <a:gd name="connsiteY7" fmla="*/ 7071742 h 7076516"/>
              <a:gd name="connsiteX8" fmla="*/ 19692 w 6713173"/>
              <a:gd name="connsiteY8" fmla="*/ 5785541 h 7076516"/>
              <a:gd name="connsiteX0" fmla="*/ 19692 w 6713173"/>
              <a:gd name="connsiteY0" fmla="*/ 5807270 h 7098245"/>
              <a:gd name="connsiteX1" fmla="*/ 888990 w 6713173"/>
              <a:gd name="connsiteY1" fmla="*/ 3877585 h 7098245"/>
              <a:gd name="connsiteX2" fmla="*/ 1514960 w 6713173"/>
              <a:gd name="connsiteY2" fmla="*/ 805644 h 7098245"/>
              <a:gd name="connsiteX3" fmla="*/ 3072019 w 6713173"/>
              <a:gd name="connsiteY3" fmla="*/ 22281 h 7098245"/>
              <a:gd name="connsiteX4" fmla="*/ 6713142 w 6713173"/>
              <a:gd name="connsiteY4" fmla="*/ 71707 h 7098245"/>
              <a:gd name="connsiteX5" fmla="*/ 6696667 w 6713173"/>
              <a:gd name="connsiteY5" fmla="*/ 6077090 h 7098245"/>
              <a:gd name="connsiteX6" fmla="*/ 4864519 w 6713173"/>
              <a:gd name="connsiteY6" fmla="*/ 7094748 h 7098245"/>
              <a:gd name="connsiteX7" fmla="*/ 668905 w 6713173"/>
              <a:gd name="connsiteY7" fmla="*/ 7093471 h 7098245"/>
              <a:gd name="connsiteX8" fmla="*/ 19692 w 6713173"/>
              <a:gd name="connsiteY8" fmla="*/ 5807270 h 7098245"/>
              <a:gd name="connsiteX0" fmla="*/ 19692 w 6713173"/>
              <a:gd name="connsiteY0" fmla="*/ 5795663 h 7086638"/>
              <a:gd name="connsiteX1" fmla="*/ 888990 w 6713173"/>
              <a:gd name="connsiteY1" fmla="*/ 3865978 h 7086638"/>
              <a:gd name="connsiteX2" fmla="*/ 1514960 w 6713173"/>
              <a:gd name="connsiteY2" fmla="*/ 840930 h 7086638"/>
              <a:gd name="connsiteX3" fmla="*/ 3072019 w 6713173"/>
              <a:gd name="connsiteY3" fmla="*/ 10674 h 7086638"/>
              <a:gd name="connsiteX4" fmla="*/ 6713142 w 6713173"/>
              <a:gd name="connsiteY4" fmla="*/ 60100 h 7086638"/>
              <a:gd name="connsiteX5" fmla="*/ 6696667 w 6713173"/>
              <a:gd name="connsiteY5" fmla="*/ 6065483 h 7086638"/>
              <a:gd name="connsiteX6" fmla="*/ 4864519 w 6713173"/>
              <a:gd name="connsiteY6" fmla="*/ 7083141 h 7086638"/>
              <a:gd name="connsiteX7" fmla="*/ 668905 w 6713173"/>
              <a:gd name="connsiteY7" fmla="*/ 7081864 h 7086638"/>
              <a:gd name="connsiteX8" fmla="*/ 19692 w 6713173"/>
              <a:gd name="connsiteY8" fmla="*/ 5795663 h 7086638"/>
              <a:gd name="connsiteX0" fmla="*/ 19692 w 6713173"/>
              <a:gd name="connsiteY0" fmla="*/ 5813689 h 7104664"/>
              <a:gd name="connsiteX1" fmla="*/ 888990 w 6713173"/>
              <a:gd name="connsiteY1" fmla="*/ 3884004 h 7104664"/>
              <a:gd name="connsiteX2" fmla="*/ 1514960 w 6713173"/>
              <a:gd name="connsiteY2" fmla="*/ 858956 h 7104664"/>
              <a:gd name="connsiteX3" fmla="*/ 3072019 w 6713173"/>
              <a:gd name="connsiteY3" fmla="*/ 28700 h 7104664"/>
              <a:gd name="connsiteX4" fmla="*/ 6713142 w 6713173"/>
              <a:gd name="connsiteY4" fmla="*/ 78126 h 7104664"/>
              <a:gd name="connsiteX5" fmla="*/ 6696667 w 6713173"/>
              <a:gd name="connsiteY5" fmla="*/ 6083509 h 7104664"/>
              <a:gd name="connsiteX6" fmla="*/ 4864519 w 6713173"/>
              <a:gd name="connsiteY6" fmla="*/ 7101167 h 7104664"/>
              <a:gd name="connsiteX7" fmla="*/ 668905 w 6713173"/>
              <a:gd name="connsiteY7" fmla="*/ 7099890 h 7104664"/>
              <a:gd name="connsiteX8" fmla="*/ 19692 w 6713173"/>
              <a:gd name="connsiteY8" fmla="*/ 5813689 h 7104664"/>
              <a:gd name="connsiteX0" fmla="*/ 19692 w 6713173"/>
              <a:gd name="connsiteY0" fmla="*/ 5836693 h 7127668"/>
              <a:gd name="connsiteX1" fmla="*/ 888990 w 6713173"/>
              <a:gd name="connsiteY1" fmla="*/ 3907008 h 7127668"/>
              <a:gd name="connsiteX2" fmla="*/ 1520821 w 6713173"/>
              <a:gd name="connsiteY2" fmla="*/ 811621 h 7127668"/>
              <a:gd name="connsiteX3" fmla="*/ 3072019 w 6713173"/>
              <a:gd name="connsiteY3" fmla="*/ 51704 h 7127668"/>
              <a:gd name="connsiteX4" fmla="*/ 6713142 w 6713173"/>
              <a:gd name="connsiteY4" fmla="*/ 101130 h 7127668"/>
              <a:gd name="connsiteX5" fmla="*/ 6696667 w 6713173"/>
              <a:gd name="connsiteY5" fmla="*/ 6106513 h 7127668"/>
              <a:gd name="connsiteX6" fmla="*/ 4864519 w 6713173"/>
              <a:gd name="connsiteY6" fmla="*/ 7124171 h 7127668"/>
              <a:gd name="connsiteX7" fmla="*/ 668905 w 6713173"/>
              <a:gd name="connsiteY7" fmla="*/ 7122894 h 7127668"/>
              <a:gd name="connsiteX8" fmla="*/ 19692 w 6713173"/>
              <a:gd name="connsiteY8" fmla="*/ 5836693 h 7127668"/>
              <a:gd name="connsiteX0" fmla="*/ 19692 w 6713173"/>
              <a:gd name="connsiteY0" fmla="*/ 5791013 h 7081988"/>
              <a:gd name="connsiteX1" fmla="*/ 888990 w 6713173"/>
              <a:gd name="connsiteY1" fmla="*/ 3861328 h 7081988"/>
              <a:gd name="connsiteX2" fmla="*/ 1520821 w 6713173"/>
              <a:gd name="connsiteY2" fmla="*/ 765941 h 7081988"/>
              <a:gd name="connsiteX3" fmla="*/ 3072019 w 6713173"/>
              <a:gd name="connsiteY3" fmla="*/ 6024 h 7081988"/>
              <a:gd name="connsiteX4" fmla="*/ 6713142 w 6713173"/>
              <a:gd name="connsiteY4" fmla="*/ 55450 h 7081988"/>
              <a:gd name="connsiteX5" fmla="*/ 6696667 w 6713173"/>
              <a:gd name="connsiteY5" fmla="*/ 6060833 h 7081988"/>
              <a:gd name="connsiteX6" fmla="*/ 4864519 w 6713173"/>
              <a:gd name="connsiteY6" fmla="*/ 7078491 h 7081988"/>
              <a:gd name="connsiteX7" fmla="*/ 668905 w 6713173"/>
              <a:gd name="connsiteY7" fmla="*/ 7077214 h 7081988"/>
              <a:gd name="connsiteX8" fmla="*/ 19692 w 6713173"/>
              <a:gd name="connsiteY8" fmla="*/ 5791013 h 7081988"/>
              <a:gd name="connsiteX0" fmla="*/ 19692 w 6713173"/>
              <a:gd name="connsiteY0" fmla="*/ 5785541 h 7076516"/>
              <a:gd name="connsiteX1" fmla="*/ 888990 w 6713173"/>
              <a:gd name="connsiteY1" fmla="*/ 3855856 h 7076516"/>
              <a:gd name="connsiteX2" fmla="*/ 1497374 w 6713173"/>
              <a:gd name="connsiteY2" fmla="*/ 819084 h 7076516"/>
              <a:gd name="connsiteX3" fmla="*/ 3072019 w 6713173"/>
              <a:gd name="connsiteY3" fmla="*/ 552 h 7076516"/>
              <a:gd name="connsiteX4" fmla="*/ 6713142 w 6713173"/>
              <a:gd name="connsiteY4" fmla="*/ 49978 h 7076516"/>
              <a:gd name="connsiteX5" fmla="*/ 6696667 w 6713173"/>
              <a:gd name="connsiteY5" fmla="*/ 6055361 h 7076516"/>
              <a:gd name="connsiteX6" fmla="*/ 4864519 w 6713173"/>
              <a:gd name="connsiteY6" fmla="*/ 7073019 h 7076516"/>
              <a:gd name="connsiteX7" fmla="*/ 668905 w 6713173"/>
              <a:gd name="connsiteY7" fmla="*/ 7071742 h 7076516"/>
              <a:gd name="connsiteX8" fmla="*/ 19692 w 6713173"/>
              <a:gd name="connsiteY8" fmla="*/ 5785541 h 7076516"/>
              <a:gd name="connsiteX0" fmla="*/ 19692 w 6713173"/>
              <a:gd name="connsiteY0" fmla="*/ 5803544 h 7094519"/>
              <a:gd name="connsiteX1" fmla="*/ 888990 w 6713173"/>
              <a:gd name="connsiteY1" fmla="*/ 3873859 h 7094519"/>
              <a:gd name="connsiteX2" fmla="*/ 1579435 w 6713173"/>
              <a:gd name="connsiteY2" fmla="*/ 725718 h 7094519"/>
              <a:gd name="connsiteX3" fmla="*/ 3072019 w 6713173"/>
              <a:gd name="connsiteY3" fmla="*/ 18555 h 7094519"/>
              <a:gd name="connsiteX4" fmla="*/ 6713142 w 6713173"/>
              <a:gd name="connsiteY4" fmla="*/ 67981 h 7094519"/>
              <a:gd name="connsiteX5" fmla="*/ 6696667 w 6713173"/>
              <a:gd name="connsiteY5" fmla="*/ 6073364 h 7094519"/>
              <a:gd name="connsiteX6" fmla="*/ 4864519 w 6713173"/>
              <a:gd name="connsiteY6" fmla="*/ 7091022 h 7094519"/>
              <a:gd name="connsiteX7" fmla="*/ 668905 w 6713173"/>
              <a:gd name="connsiteY7" fmla="*/ 7089745 h 7094519"/>
              <a:gd name="connsiteX8" fmla="*/ 19692 w 6713173"/>
              <a:gd name="connsiteY8" fmla="*/ 5803544 h 7094519"/>
              <a:gd name="connsiteX0" fmla="*/ 19692 w 6713173"/>
              <a:gd name="connsiteY0" fmla="*/ 5798614 h 7089589"/>
              <a:gd name="connsiteX1" fmla="*/ 888990 w 6713173"/>
              <a:gd name="connsiteY1" fmla="*/ 3868929 h 7089589"/>
              <a:gd name="connsiteX2" fmla="*/ 1579435 w 6713173"/>
              <a:gd name="connsiteY2" fmla="*/ 720788 h 7089589"/>
              <a:gd name="connsiteX3" fmla="*/ 3072019 w 6713173"/>
              <a:gd name="connsiteY3" fmla="*/ 13625 h 7089589"/>
              <a:gd name="connsiteX4" fmla="*/ 6713142 w 6713173"/>
              <a:gd name="connsiteY4" fmla="*/ 63051 h 7089589"/>
              <a:gd name="connsiteX5" fmla="*/ 6696667 w 6713173"/>
              <a:gd name="connsiteY5" fmla="*/ 6068434 h 7089589"/>
              <a:gd name="connsiteX6" fmla="*/ 4864519 w 6713173"/>
              <a:gd name="connsiteY6" fmla="*/ 7086092 h 7089589"/>
              <a:gd name="connsiteX7" fmla="*/ 668905 w 6713173"/>
              <a:gd name="connsiteY7" fmla="*/ 7084815 h 7089589"/>
              <a:gd name="connsiteX8" fmla="*/ 19692 w 6713173"/>
              <a:gd name="connsiteY8" fmla="*/ 5798614 h 708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3173" h="7089589">
                <a:moveTo>
                  <a:pt x="19692" y="5798614"/>
                </a:moveTo>
                <a:cubicBezTo>
                  <a:pt x="-79114" y="5012279"/>
                  <a:pt x="191323" y="4540464"/>
                  <a:pt x="888990" y="3868929"/>
                </a:cubicBezTo>
                <a:cubicBezTo>
                  <a:pt x="1355733" y="3198936"/>
                  <a:pt x="661921" y="1707356"/>
                  <a:pt x="1579435" y="720788"/>
                </a:cubicBezTo>
                <a:cubicBezTo>
                  <a:pt x="2449992" y="-215289"/>
                  <a:pt x="3099233" y="38538"/>
                  <a:pt x="3072019" y="13625"/>
                </a:cubicBezTo>
                <a:cubicBezTo>
                  <a:pt x="3073410" y="6632"/>
                  <a:pt x="6725498" y="68543"/>
                  <a:pt x="6713142" y="63051"/>
                </a:cubicBezTo>
                <a:cubicBezTo>
                  <a:pt x="6709024" y="60305"/>
                  <a:pt x="6709024" y="6076672"/>
                  <a:pt x="6696667" y="6068434"/>
                </a:cubicBezTo>
                <a:cubicBezTo>
                  <a:pt x="6304083" y="6440398"/>
                  <a:pt x="5292145" y="7073170"/>
                  <a:pt x="4864519" y="7086092"/>
                </a:cubicBezTo>
                <a:cubicBezTo>
                  <a:pt x="4857420" y="7089234"/>
                  <a:pt x="662085" y="7092605"/>
                  <a:pt x="668905" y="7084815"/>
                </a:cubicBezTo>
                <a:cubicBezTo>
                  <a:pt x="659362" y="7097189"/>
                  <a:pt x="136408" y="6727487"/>
                  <a:pt x="19692" y="5798614"/>
                </a:cubicBezTo>
                <a:close/>
              </a:path>
            </a:pathLst>
          </a:custGeom>
          <a:solidFill>
            <a:schemeClr val="bg1">
              <a:lumMod val="95000"/>
            </a:schemeClr>
          </a:solidFill>
        </p:spPr>
        <p:txBody>
          <a:bodyPr tIns="360000"/>
          <a:lstStyle/>
          <a:p>
            <a:r>
              <a:rPr lang="en-US"/>
              <a:t>Click icon to insert picture</a:t>
            </a:r>
          </a:p>
        </p:txBody>
      </p:sp>
      <p:pic>
        <p:nvPicPr>
          <p:cNvPr id="5" name="Picture 4" descr="A picture containing logo&#10;&#10;Description automatically generated">
            <a:extLst>
              <a:ext uri="{FF2B5EF4-FFF2-40B4-BE49-F238E27FC236}">
                <a16:creationId xmlns:a16="http://schemas.microsoft.com/office/drawing/2014/main" id="{8932EEE4-F940-F795-311D-8581351238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35" y="6050672"/>
            <a:ext cx="584330" cy="608180"/>
          </a:xfrm>
          <a:prstGeom prst="rect">
            <a:avLst/>
          </a:prstGeom>
        </p:spPr>
      </p:pic>
    </p:spTree>
    <p:extLst>
      <p:ext uri="{BB962C8B-B14F-4D97-AF65-F5344CB8AC3E}">
        <p14:creationId xmlns:p14="http://schemas.microsoft.com/office/powerpoint/2010/main" val="1902241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with Students Image 02">
    <p:spTree>
      <p:nvGrpSpPr>
        <p:cNvPr id="1" name=""/>
        <p:cNvGrpSpPr/>
        <p:nvPr/>
      </p:nvGrpSpPr>
      <p:grpSpPr>
        <a:xfrm>
          <a:off x="0" y="0"/>
          <a:ext cx="0" cy="0"/>
          <a:chOff x="0" y="0"/>
          <a:chExt cx="0" cy="0"/>
        </a:xfrm>
      </p:grpSpPr>
      <p:sp>
        <p:nvSpPr>
          <p:cNvPr id="2" name="Text Placeholder 34">
            <a:extLst>
              <a:ext uri="{FF2B5EF4-FFF2-40B4-BE49-F238E27FC236}">
                <a16:creationId xmlns:a16="http://schemas.microsoft.com/office/drawing/2014/main" id="{A8369BF0-B87F-78E0-C03F-5756D5CD6A24}"/>
              </a:ext>
            </a:extLst>
          </p:cNvPr>
          <p:cNvSpPr>
            <a:spLocks noGrp="1"/>
          </p:cNvSpPr>
          <p:nvPr>
            <p:ph type="body" sz="quarter" idx="11"/>
          </p:nvPr>
        </p:nvSpPr>
        <p:spPr>
          <a:xfrm>
            <a:off x="596900" y="546100"/>
            <a:ext cx="6908800" cy="965200"/>
          </a:xfrm>
          <a:prstGeom prst="rect">
            <a:avLst/>
          </a:prstGeom>
        </p:spPr>
        <p:txBody>
          <a:bodyPr lIns="0" tIns="0" rIns="0" bIns="0"/>
          <a:lstStyle>
            <a:lvl1pPr marL="0" indent="0">
              <a:buFontTx/>
              <a:buNone/>
              <a:defRPr sz="6000" b="1" i="0">
                <a:latin typeface="Clancy Bold" pitchFamily="2" charset="77"/>
              </a:defRPr>
            </a:lvl1pPr>
          </a:lstStyle>
          <a:p>
            <a:pPr lvl="0"/>
            <a:r>
              <a:rPr lang="en-GB"/>
              <a:t>Click to edit</a:t>
            </a:r>
          </a:p>
        </p:txBody>
      </p:sp>
      <p:sp>
        <p:nvSpPr>
          <p:cNvPr id="4" name="Text Placeholder 36">
            <a:extLst>
              <a:ext uri="{FF2B5EF4-FFF2-40B4-BE49-F238E27FC236}">
                <a16:creationId xmlns:a16="http://schemas.microsoft.com/office/drawing/2014/main" id="{A2092121-0F06-8D8F-4597-B1C7438258C4}"/>
              </a:ext>
            </a:extLst>
          </p:cNvPr>
          <p:cNvSpPr>
            <a:spLocks noGrp="1"/>
          </p:cNvSpPr>
          <p:nvPr>
            <p:ph type="body" sz="quarter" idx="12" hasCustomPrompt="1"/>
          </p:nvPr>
        </p:nvSpPr>
        <p:spPr>
          <a:xfrm>
            <a:off x="596900" y="1841500"/>
            <a:ext cx="5499100" cy="3759200"/>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sp>
        <p:nvSpPr>
          <p:cNvPr id="5" name="Rectangle 4">
            <a:extLst>
              <a:ext uri="{FF2B5EF4-FFF2-40B4-BE49-F238E27FC236}">
                <a16:creationId xmlns:a16="http://schemas.microsoft.com/office/drawing/2014/main" id="{F0787295-B0A1-E120-282C-3AC73BA63756}"/>
              </a:ext>
            </a:extLst>
          </p:cNvPr>
          <p:cNvSpPr/>
          <p:nvPr userDrawn="1"/>
        </p:nvSpPr>
        <p:spPr>
          <a:xfrm>
            <a:off x="0" y="5851525"/>
            <a:ext cx="12192000" cy="100647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B9F4B41-68A2-F59F-763C-5CD4E57223DD}"/>
              </a:ext>
            </a:extLst>
          </p:cNvPr>
          <p:cNvSpPr>
            <a:spLocks noGrp="1"/>
          </p:cNvSpPr>
          <p:nvPr>
            <p:ph type="pic" sz="quarter" idx="13" hasCustomPrompt="1"/>
          </p:nvPr>
        </p:nvSpPr>
        <p:spPr>
          <a:xfrm>
            <a:off x="6738342" y="-41677"/>
            <a:ext cx="5506818" cy="6945311"/>
          </a:xfrm>
          <a:custGeom>
            <a:avLst/>
            <a:gdLst>
              <a:gd name="connsiteX0" fmla="*/ 5 w 5116512"/>
              <a:gd name="connsiteY0" fmla="*/ 2520678 h 6599238"/>
              <a:gd name="connsiteX1" fmla="*/ 2558256 w 5116512"/>
              <a:gd name="connsiteY1" fmla="*/ 0 h 6599238"/>
              <a:gd name="connsiteX2" fmla="*/ 5116507 w 5116512"/>
              <a:gd name="connsiteY2" fmla="*/ 2520678 h 6599238"/>
              <a:gd name="connsiteX3" fmla="*/ 4139342 w 5116512"/>
              <a:gd name="connsiteY3" fmla="*/ 6599221 h 6599238"/>
              <a:gd name="connsiteX4" fmla="*/ 977170 w 5116512"/>
              <a:gd name="connsiteY4" fmla="*/ 6599221 h 6599238"/>
              <a:gd name="connsiteX5" fmla="*/ 5 w 5116512"/>
              <a:gd name="connsiteY5" fmla="*/ 2520678 h 6599238"/>
              <a:gd name="connsiteX0" fmla="*/ 0 w 4218578"/>
              <a:gd name="connsiteY0" fmla="*/ 4670754 h 6599221"/>
              <a:gd name="connsiteX1" fmla="*/ 1660327 w 4218578"/>
              <a:gd name="connsiteY1" fmla="*/ 0 h 6599221"/>
              <a:gd name="connsiteX2" fmla="*/ 4218578 w 4218578"/>
              <a:gd name="connsiteY2" fmla="*/ 2520678 h 6599221"/>
              <a:gd name="connsiteX3" fmla="*/ 3241413 w 4218578"/>
              <a:gd name="connsiteY3" fmla="*/ 6599221 h 6599221"/>
              <a:gd name="connsiteX4" fmla="*/ 79241 w 4218578"/>
              <a:gd name="connsiteY4" fmla="*/ 6599221 h 6599221"/>
              <a:gd name="connsiteX5" fmla="*/ 0 w 4218578"/>
              <a:gd name="connsiteY5" fmla="*/ 4670754 h 6599221"/>
              <a:gd name="connsiteX0" fmla="*/ 0 w 4218578"/>
              <a:gd name="connsiteY0" fmla="*/ 4497760 h 6426227"/>
              <a:gd name="connsiteX1" fmla="*/ 1965127 w 4218578"/>
              <a:gd name="connsiteY1" fmla="*/ 0 h 6426227"/>
              <a:gd name="connsiteX2" fmla="*/ 4218578 w 4218578"/>
              <a:gd name="connsiteY2" fmla="*/ 2347684 h 6426227"/>
              <a:gd name="connsiteX3" fmla="*/ 3241413 w 4218578"/>
              <a:gd name="connsiteY3" fmla="*/ 6426227 h 6426227"/>
              <a:gd name="connsiteX4" fmla="*/ 79241 w 4218578"/>
              <a:gd name="connsiteY4" fmla="*/ 6426227 h 6426227"/>
              <a:gd name="connsiteX5" fmla="*/ 0 w 4218578"/>
              <a:gd name="connsiteY5" fmla="*/ 4497760 h 6426227"/>
              <a:gd name="connsiteX0" fmla="*/ 0 w 5553108"/>
              <a:gd name="connsiteY0" fmla="*/ 4539049 h 6467516"/>
              <a:gd name="connsiteX1" fmla="*/ 1965127 w 5553108"/>
              <a:gd name="connsiteY1" fmla="*/ 41289 h 6467516"/>
              <a:gd name="connsiteX2" fmla="*/ 5553108 w 5553108"/>
              <a:gd name="connsiteY2" fmla="*/ 0 h 6467516"/>
              <a:gd name="connsiteX3" fmla="*/ 3241413 w 5553108"/>
              <a:gd name="connsiteY3" fmla="*/ 6467516 h 6467516"/>
              <a:gd name="connsiteX4" fmla="*/ 79241 w 5553108"/>
              <a:gd name="connsiteY4" fmla="*/ 6467516 h 6467516"/>
              <a:gd name="connsiteX5" fmla="*/ 0 w 5553108"/>
              <a:gd name="connsiteY5" fmla="*/ 4539049 h 6467516"/>
              <a:gd name="connsiteX0" fmla="*/ 0 w 5553108"/>
              <a:gd name="connsiteY0" fmla="*/ 4539049 h 7110067"/>
              <a:gd name="connsiteX1" fmla="*/ 1965127 w 5553108"/>
              <a:gd name="connsiteY1" fmla="*/ 41289 h 7110067"/>
              <a:gd name="connsiteX2" fmla="*/ 5553108 w 5553108"/>
              <a:gd name="connsiteY2" fmla="*/ 0 h 7110067"/>
              <a:gd name="connsiteX3" fmla="*/ 5506818 w 5553108"/>
              <a:gd name="connsiteY3" fmla="*/ 7110067 h 7110067"/>
              <a:gd name="connsiteX4" fmla="*/ 79241 w 5553108"/>
              <a:gd name="connsiteY4" fmla="*/ 6467516 h 7110067"/>
              <a:gd name="connsiteX5" fmla="*/ 0 w 5553108"/>
              <a:gd name="connsiteY5" fmla="*/ 4539049 h 7110067"/>
              <a:gd name="connsiteX0" fmla="*/ 0 w 5506818"/>
              <a:gd name="connsiteY0" fmla="*/ 4497760 h 7068778"/>
              <a:gd name="connsiteX1" fmla="*/ 1965127 w 5506818"/>
              <a:gd name="connsiteY1" fmla="*/ 0 h 7068778"/>
              <a:gd name="connsiteX2" fmla="*/ 5495443 w 5506818"/>
              <a:gd name="connsiteY2" fmla="*/ 65802 h 7068778"/>
              <a:gd name="connsiteX3" fmla="*/ 5506818 w 5506818"/>
              <a:gd name="connsiteY3" fmla="*/ 7068778 h 7068778"/>
              <a:gd name="connsiteX4" fmla="*/ 79241 w 5506818"/>
              <a:gd name="connsiteY4" fmla="*/ 6426227 h 7068778"/>
              <a:gd name="connsiteX5" fmla="*/ 0 w 5506818"/>
              <a:gd name="connsiteY5" fmla="*/ 4497760 h 7068778"/>
              <a:gd name="connsiteX0" fmla="*/ 0 w 5506818"/>
              <a:gd name="connsiteY0" fmla="*/ 4431958 h 7002976"/>
              <a:gd name="connsiteX1" fmla="*/ 1923938 w 5506818"/>
              <a:gd name="connsiteY1" fmla="*/ 57765 h 7002976"/>
              <a:gd name="connsiteX2" fmla="*/ 5495443 w 5506818"/>
              <a:gd name="connsiteY2" fmla="*/ 0 h 7002976"/>
              <a:gd name="connsiteX3" fmla="*/ 5506818 w 5506818"/>
              <a:gd name="connsiteY3" fmla="*/ 7002976 h 7002976"/>
              <a:gd name="connsiteX4" fmla="*/ 79241 w 5506818"/>
              <a:gd name="connsiteY4" fmla="*/ 6360425 h 7002976"/>
              <a:gd name="connsiteX5" fmla="*/ 0 w 5506818"/>
              <a:gd name="connsiteY5" fmla="*/ 4431958 h 7002976"/>
              <a:gd name="connsiteX0" fmla="*/ 0 w 5506818"/>
              <a:gd name="connsiteY0" fmla="*/ 4374293 h 6945311"/>
              <a:gd name="connsiteX1" fmla="*/ 1923938 w 5506818"/>
              <a:gd name="connsiteY1" fmla="*/ 100 h 6945311"/>
              <a:gd name="connsiteX2" fmla="*/ 5495443 w 5506818"/>
              <a:gd name="connsiteY2" fmla="*/ 0 h 6945311"/>
              <a:gd name="connsiteX3" fmla="*/ 5506818 w 5506818"/>
              <a:gd name="connsiteY3" fmla="*/ 6945311 h 6945311"/>
              <a:gd name="connsiteX4" fmla="*/ 79241 w 5506818"/>
              <a:gd name="connsiteY4" fmla="*/ 6302760 h 6945311"/>
              <a:gd name="connsiteX5" fmla="*/ 0 w 5506818"/>
              <a:gd name="connsiteY5" fmla="*/ 4374293 h 6945311"/>
              <a:gd name="connsiteX0" fmla="*/ 0 w 5506818"/>
              <a:gd name="connsiteY0" fmla="*/ 4374293 h 6945311"/>
              <a:gd name="connsiteX1" fmla="*/ 1923938 w 5506818"/>
              <a:gd name="connsiteY1" fmla="*/ 100 h 6945311"/>
              <a:gd name="connsiteX2" fmla="*/ 5495443 w 5506818"/>
              <a:gd name="connsiteY2" fmla="*/ 0 h 6945311"/>
              <a:gd name="connsiteX3" fmla="*/ 5506818 w 5506818"/>
              <a:gd name="connsiteY3" fmla="*/ 6945311 h 6945311"/>
              <a:gd name="connsiteX4" fmla="*/ 2361122 w 5506818"/>
              <a:gd name="connsiteY4" fmla="*/ 6945311 h 6945311"/>
              <a:gd name="connsiteX5" fmla="*/ 0 w 5506818"/>
              <a:gd name="connsiteY5" fmla="*/ 4374293 h 694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8" h="6945311">
                <a:moveTo>
                  <a:pt x="0" y="4374293"/>
                </a:moveTo>
                <a:lnTo>
                  <a:pt x="1923938" y="100"/>
                </a:lnTo>
                <a:lnTo>
                  <a:pt x="5495443" y="0"/>
                </a:lnTo>
                <a:cubicBezTo>
                  <a:pt x="5499235" y="2334325"/>
                  <a:pt x="5503026" y="4610986"/>
                  <a:pt x="5506818" y="6945311"/>
                </a:cubicBezTo>
                <a:lnTo>
                  <a:pt x="2361122" y="6945311"/>
                </a:lnTo>
                <a:lnTo>
                  <a:pt x="0" y="4374293"/>
                </a:lnTo>
                <a:close/>
              </a:path>
            </a:pathLst>
          </a:custGeom>
          <a:solidFill>
            <a:schemeClr val="bg1">
              <a:lumMod val="95000"/>
            </a:schemeClr>
          </a:solidFill>
        </p:spPr>
        <p:txBody>
          <a:bodyPr tIns="360000"/>
          <a:lstStyle/>
          <a:p>
            <a:r>
              <a:rPr lang="en-US"/>
              <a:t>Click icon to insert picture</a:t>
            </a:r>
          </a:p>
        </p:txBody>
      </p:sp>
      <p:pic>
        <p:nvPicPr>
          <p:cNvPr id="3" name="Picture 2" descr="A picture containing logo&#10;&#10;Description automatically generated">
            <a:extLst>
              <a:ext uri="{FF2B5EF4-FFF2-40B4-BE49-F238E27FC236}">
                <a16:creationId xmlns:a16="http://schemas.microsoft.com/office/drawing/2014/main" id="{D070BE88-F77C-42EB-BECC-ABC9390AF5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735" y="6050672"/>
            <a:ext cx="584330" cy="608180"/>
          </a:xfrm>
          <a:prstGeom prst="rect">
            <a:avLst/>
          </a:prstGeom>
        </p:spPr>
      </p:pic>
    </p:spTree>
    <p:extLst>
      <p:ext uri="{BB962C8B-B14F-4D97-AF65-F5344CB8AC3E}">
        <p14:creationId xmlns:p14="http://schemas.microsoft.com/office/powerpoint/2010/main" val="307562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4">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558800" y="1155700"/>
            <a:ext cx="5232400" cy="3098800"/>
          </a:xfrm>
          <a:prstGeom prst="rect">
            <a:avLst/>
          </a:prstGeom>
        </p:spPr>
        <p:txBody>
          <a:bodyPr lIns="0" tIns="0" rIns="0" bIns="0"/>
          <a:lstStyle>
            <a:lvl1pPr marL="0" indent="0">
              <a:buFontTx/>
              <a:buNone/>
              <a:defRPr sz="5300" b="1" i="0">
                <a:latin typeface="Clancy Bold" pitchFamily="2" charset="77"/>
              </a:defRPr>
            </a:lvl1pPr>
            <a:lvl2pPr marL="457200" indent="0">
              <a:buNone/>
              <a:defRPr/>
            </a:lvl2pPr>
          </a:lstStyle>
          <a:p>
            <a:pPr lvl="0"/>
            <a:r>
              <a:rPr lang="en-GB"/>
              <a:t>Click to edit title here</a:t>
            </a:r>
          </a:p>
        </p:txBody>
      </p:sp>
      <p:pic>
        <p:nvPicPr>
          <p:cNvPr id="4" name="Picture 3" descr="UNSW Sydney Logo">
            <a:extLst>
              <a:ext uri="{FF2B5EF4-FFF2-40B4-BE49-F238E27FC236}">
                <a16:creationId xmlns:a16="http://schemas.microsoft.com/office/drawing/2014/main" id="{7C480ADF-E103-B4DF-F005-C9897D4CBD0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2042513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tudents Image 0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2EA60-D8D9-6B0A-AF56-8857A2DA54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34">
            <a:extLst>
              <a:ext uri="{FF2B5EF4-FFF2-40B4-BE49-F238E27FC236}">
                <a16:creationId xmlns:a16="http://schemas.microsoft.com/office/drawing/2014/main" id="{A8369BF0-B87F-78E0-C03F-5756D5CD6A24}"/>
              </a:ext>
            </a:extLst>
          </p:cNvPr>
          <p:cNvSpPr>
            <a:spLocks noGrp="1"/>
          </p:cNvSpPr>
          <p:nvPr>
            <p:ph type="body" sz="quarter" idx="11"/>
          </p:nvPr>
        </p:nvSpPr>
        <p:spPr>
          <a:xfrm>
            <a:off x="596900" y="546100"/>
            <a:ext cx="5651500" cy="965200"/>
          </a:xfrm>
          <a:prstGeom prst="rect">
            <a:avLst/>
          </a:prstGeom>
        </p:spPr>
        <p:txBody>
          <a:bodyPr lIns="0" tIns="0" rIns="0" bIns="0"/>
          <a:lstStyle>
            <a:lvl1pPr marL="0" indent="0">
              <a:buFontTx/>
              <a:buNone/>
              <a:defRPr sz="6000" b="1" i="0">
                <a:latin typeface="Clancy Bold" pitchFamily="2" charset="77"/>
              </a:defRPr>
            </a:lvl1pPr>
          </a:lstStyle>
          <a:p>
            <a:pPr lvl="0"/>
            <a:r>
              <a:rPr lang="en-GB"/>
              <a:t>Click to edit</a:t>
            </a:r>
          </a:p>
        </p:txBody>
      </p:sp>
      <p:sp>
        <p:nvSpPr>
          <p:cNvPr id="4" name="Text Placeholder 36">
            <a:extLst>
              <a:ext uri="{FF2B5EF4-FFF2-40B4-BE49-F238E27FC236}">
                <a16:creationId xmlns:a16="http://schemas.microsoft.com/office/drawing/2014/main" id="{A2092121-0F06-8D8F-4597-B1C7438258C4}"/>
              </a:ext>
            </a:extLst>
          </p:cNvPr>
          <p:cNvSpPr>
            <a:spLocks noGrp="1"/>
          </p:cNvSpPr>
          <p:nvPr>
            <p:ph type="body" sz="quarter" idx="12" hasCustomPrompt="1"/>
          </p:nvPr>
        </p:nvSpPr>
        <p:spPr>
          <a:xfrm>
            <a:off x="596900" y="1841500"/>
            <a:ext cx="4953000" cy="3759200"/>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pic>
        <p:nvPicPr>
          <p:cNvPr id="6" name="Picture 5" descr="A picture containing logo&#10;&#10;Description automatically generated">
            <a:extLst>
              <a:ext uri="{FF2B5EF4-FFF2-40B4-BE49-F238E27FC236}">
                <a16:creationId xmlns:a16="http://schemas.microsoft.com/office/drawing/2014/main" id="{5987CC97-2039-C96A-4E6B-492B5A290E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35" y="6050672"/>
            <a:ext cx="584330" cy="608180"/>
          </a:xfrm>
          <a:prstGeom prst="rect">
            <a:avLst/>
          </a:prstGeom>
        </p:spPr>
      </p:pic>
    </p:spTree>
    <p:extLst>
      <p:ext uri="{BB962C8B-B14F-4D97-AF65-F5344CB8AC3E}">
        <p14:creationId xmlns:p14="http://schemas.microsoft.com/office/powerpoint/2010/main" val="1008318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tudents Image 0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2EA60-D8D9-6B0A-AF56-8857A2DA54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34">
            <a:extLst>
              <a:ext uri="{FF2B5EF4-FFF2-40B4-BE49-F238E27FC236}">
                <a16:creationId xmlns:a16="http://schemas.microsoft.com/office/drawing/2014/main" id="{A8369BF0-B87F-78E0-C03F-5756D5CD6A24}"/>
              </a:ext>
            </a:extLst>
          </p:cNvPr>
          <p:cNvSpPr>
            <a:spLocks noGrp="1"/>
          </p:cNvSpPr>
          <p:nvPr>
            <p:ph type="body" sz="quarter" idx="11"/>
          </p:nvPr>
        </p:nvSpPr>
        <p:spPr>
          <a:xfrm>
            <a:off x="596900" y="546100"/>
            <a:ext cx="6908800" cy="965200"/>
          </a:xfrm>
          <a:prstGeom prst="rect">
            <a:avLst/>
          </a:prstGeom>
        </p:spPr>
        <p:txBody>
          <a:bodyPr lIns="0" tIns="0" rIns="0" bIns="0"/>
          <a:lstStyle>
            <a:lvl1pPr marL="0" indent="0">
              <a:buFontTx/>
              <a:buNone/>
              <a:defRPr sz="6000" b="1" i="0">
                <a:latin typeface="Clancy Bold" pitchFamily="2" charset="77"/>
              </a:defRPr>
            </a:lvl1pPr>
          </a:lstStyle>
          <a:p>
            <a:pPr lvl="0"/>
            <a:r>
              <a:rPr lang="en-GB"/>
              <a:t>Click to edit</a:t>
            </a:r>
          </a:p>
        </p:txBody>
      </p:sp>
      <p:sp>
        <p:nvSpPr>
          <p:cNvPr id="4" name="Text Placeholder 36">
            <a:extLst>
              <a:ext uri="{FF2B5EF4-FFF2-40B4-BE49-F238E27FC236}">
                <a16:creationId xmlns:a16="http://schemas.microsoft.com/office/drawing/2014/main" id="{A2092121-0F06-8D8F-4597-B1C7438258C4}"/>
              </a:ext>
            </a:extLst>
          </p:cNvPr>
          <p:cNvSpPr>
            <a:spLocks noGrp="1"/>
          </p:cNvSpPr>
          <p:nvPr>
            <p:ph type="body" sz="quarter" idx="12" hasCustomPrompt="1"/>
          </p:nvPr>
        </p:nvSpPr>
        <p:spPr>
          <a:xfrm>
            <a:off x="596900" y="1841500"/>
            <a:ext cx="5499100" cy="3759200"/>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pic>
        <p:nvPicPr>
          <p:cNvPr id="6" name="Picture 5" descr="A picture containing logo&#10;&#10;Description automatically generated">
            <a:extLst>
              <a:ext uri="{FF2B5EF4-FFF2-40B4-BE49-F238E27FC236}">
                <a16:creationId xmlns:a16="http://schemas.microsoft.com/office/drawing/2014/main" id="{B79A7970-D9C2-B9FA-E196-90C1D331B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35" y="6050672"/>
            <a:ext cx="584330" cy="608180"/>
          </a:xfrm>
          <a:prstGeom prst="rect">
            <a:avLst/>
          </a:prstGeom>
        </p:spPr>
      </p:pic>
    </p:spTree>
    <p:extLst>
      <p:ext uri="{BB962C8B-B14F-4D97-AF65-F5344CB8AC3E}">
        <p14:creationId xmlns:p14="http://schemas.microsoft.com/office/powerpoint/2010/main" val="3276117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Slide Image - Qua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9274C4-121B-8D6A-9C02-45A732CE14DC}"/>
              </a:ext>
            </a:extLst>
          </p:cNvPr>
          <p:cNvPicPr>
            <a:picLocks noChangeAspect="1"/>
          </p:cNvPicPr>
          <p:nvPr userDrawn="1"/>
        </p:nvPicPr>
        <p:blipFill>
          <a:blip r:embed="rId2"/>
          <a:stretch>
            <a:fillRect/>
          </a:stretch>
        </p:blipFill>
        <p:spPr>
          <a:xfrm>
            <a:off x="3810296" y="2333625"/>
            <a:ext cx="1720851" cy="2032001"/>
          </a:xfrm>
          <a:prstGeom prst="rect">
            <a:avLst/>
          </a:prstGeom>
        </p:spPr>
      </p:pic>
      <p:pic>
        <p:nvPicPr>
          <p:cNvPr id="19" name="Picture 18">
            <a:extLst>
              <a:ext uri="{FF2B5EF4-FFF2-40B4-BE49-F238E27FC236}">
                <a16:creationId xmlns:a16="http://schemas.microsoft.com/office/drawing/2014/main" id="{07EABD6D-C62F-1825-B81C-B911AACC5867}"/>
              </a:ext>
            </a:extLst>
          </p:cNvPr>
          <p:cNvPicPr>
            <a:picLocks noChangeAspect="1"/>
          </p:cNvPicPr>
          <p:nvPr userDrawn="1"/>
        </p:nvPicPr>
        <p:blipFill>
          <a:blip r:embed="rId3"/>
          <a:stretch>
            <a:fillRect/>
          </a:stretch>
        </p:blipFill>
        <p:spPr>
          <a:xfrm rot="-300000">
            <a:off x="6943047" y="2257880"/>
            <a:ext cx="1485218" cy="2030014"/>
          </a:xfrm>
          <a:prstGeom prst="rect">
            <a:avLst/>
          </a:prstGeom>
        </p:spPr>
      </p:pic>
      <p:pic>
        <p:nvPicPr>
          <p:cNvPr id="20" name="Picture 19">
            <a:extLst>
              <a:ext uri="{FF2B5EF4-FFF2-40B4-BE49-F238E27FC236}">
                <a16:creationId xmlns:a16="http://schemas.microsoft.com/office/drawing/2014/main" id="{B59323E0-9C49-A451-AE29-F5610FEA45AA}"/>
              </a:ext>
            </a:extLst>
          </p:cNvPr>
          <p:cNvPicPr>
            <a:picLocks noChangeAspect="1"/>
          </p:cNvPicPr>
          <p:nvPr userDrawn="1"/>
        </p:nvPicPr>
        <p:blipFill>
          <a:blip r:embed="rId4"/>
          <a:stretch>
            <a:fillRect/>
          </a:stretch>
        </p:blipFill>
        <p:spPr>
          <a:xfrm rot="-1800000">
            <a:off x="9805829" y="2099906"/>
            <a:ext cx="1650811" cy="2234230"/>
          </a:xfrm>
          <a:prstGeom prst="rect">
            <a:avLst/>
          </a:prstGeom>
        </p:spPr>
      </p:pic>
      <p:pic>
        <p:nvPicPr>
          <p:cNvPr id="13" name="Picture 12">
            <a:extLst>
              <a:ext uri="{FF2B5EF4-FFF2-40B4-BE49-F238E27FC236}">
                <a16:creationId xmlns:a16="http://schemas.microsoft.com/office/drawing/2014/main" id="{9CE8BA9A-0018-F241-8534-7D52780FDE1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1200" y="2376097"/>
            <a:ext cx="1727201" cy="1860508"/>
          </a:xfrm>
          <a:prstGeom prst="rect">
            <a:avLst/>
          </a:prstGeom>
        </p:spPr>
      </p:pic>
      <p:sp>
        <p:nvSpPr>
          <p:cNvPr id="2" name="Text Placeholder 5">
            <a:extLst>
              <a:ext uri="{FF2B5EF4-FFF2-40B4-BE49-F238E27FC236}">
                <a16:creationId xmlns:a16="http://schemas.microsoft.com/office/drawing/2014/main" id="{DB94F560-2F44-7A2A-FF6F-E28EF2BACBFF}"/>
              </a:ext>
            </a:extLst>
          </p:cNvPr>
          <p:cNvSpPr>
            <a:spLocks noGrp="1"/>
          </p:cNvSpPr>
          <p:nvPr>
            <p:ph type="body" sz="quarter" idx="10" hasCustomPrompt="1"/>
          </p:nvPr>
        </p:nvSpPr>
        <p:spPr>
          <a:xfrm>
            <a:off x="596900" y="547200"/>
            <a:ext cx="7670800" cy="106680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a:t>
            </a:r>
          </a:p>
        </p:txBody>
      </p:sp>
      <p:sp>
        <p:nvSpPr>
          <p:cNvPr id="5" name="Text Placeholder 4">
            <a:extLst>
              <a:ext uri="{FF2B5EF4-FFF2-40B4-BE49-F238E27FC236}">
                <a16:creationId xmlns:a16="http://schemas.microsoft.com/office/drawing/2014/main" id="{1089600E-5C4A-1301-54E0-2B8759CEF4B5}"/>
              </a:ext>
            </a:extLst>
          </p:cNvPr>
          <p:cNvSpPr>
            <a:spLocks noGrp="1"/>
          </p:cNvSpPr>
          <p:nvPr>
            <p:ph type="body" sz="quarter" idx="11"/>
          </p:nvPr>
        </p:nvSpPr>
        <p:spPr>
          <a:xfrm>
            <a:off x="596900" y="4610100"/>
            <a:ext cx="1930400" cy="647700"/>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8" name="Text Placeholder 4">
            <a:extLst>
              <a:ext uri="{FF2B5EF4-FFF2-40B4-BE49-F238E27FC236}">
                <a16:creationId xmlns:a16="http://schemas.microsoft.com/office/drawing/2014/main" id="{4C44DF7B-6557-D4D8-9394-5D4B7A2F6A78}"/>
              </a:ext>
            </a:extLst>
          </p:cNvPr>
          <p:cNvSpPr>
            <a:spLocks noGrp="1"/>
          </p:cNvSpPr>
          <p:nvPr>
            <p:ph type="body" sz="quarter" idx="12"/>
          </p:nvPr>
        </p:nvSpPr>
        <p:spPr>
          <a:xfrm>
            <a:off x="3594100" y="4610100"/>
            <a:ext cx="1930400" cy="647700"/>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9" name="Text Placeholder 4">
            <a:extLst>
              <a:ext uri="{FF2B5EF4-FFF2-40B4-BE49-F238E27FC236}">
                <a16:creationId xmlns:a16="http://schemas.microsoft.com/office/drawing/2014/main" id="{36ACC776-9658-7AE2-B94B-0CCBA2488670}"/>
              </a:ext>
            </a:extLst>
          </p:cNvPr>
          <p:cNvSpPr>
            <a:spLocks noGrp="1"/>
          </p:cNvSpPr>
          <p:nvPr>
            <p:ph type="body" sz="quarter" idx="13"/>
          </p:nvPr>
        </p:nvSpPr>
        <p:spPr>
          <a:xfrm>
            <a:off x="6667500" y="4610100"/>
            <a:ext cx="1930400" cy="647700"/>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10" name="Text Placeholder 4">
            <a:extLst>
              <a:ext uri="{FF2B5EF4-FFF2-40B4-BE49-F238E27FC236}">
                <a16:creationId xmlns:a16="http://schemas.microsoft.com/office/drawing/2014/main" id="{57521E59-C80E-7031-BE39-5577A5B05187}"/>
              </a:ext>
            </a:extLst>
          </p:cNvPr>
          <p:cNvSpPr>
            <a:spLocks noGrp="1"/>
          </p:cNvSpPr>
          <p:nvPr>
            <p:ph type="body" sz="quarter" idx="14"/>
          </p:nvPr>
        </p:nvSpPr>
        <p:spPr>
          <a:xfrm>
            <a:off x="9728200" y="4610100"/>
            <a:ext cx="1930400" cy="647700"/>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3" name="Rectangle 2">
            <a:extLst>
              <a:ext uri="{FF2B5EF4-FFF2-40B4-BE49-F238E27FC236}">
                <a16:creationId xmlns:a16="http://schemas.microsoft.com/office/drawing/2014/main" id="{0CD8FCDB-3C57-6ED8-33A5-8F76DEBD90B3}"/>
              </a:ext>
            </a:extLst>
          </p:cNvPr>
          <p:cNvSpPr/>
          <p:nvPr userDrawn="1"/>
        </p:nvSpPr>
        <p:spPr>
          <a:xfrm>
            <a:off x="0" y="6026331"/>
            <a:ext cx="12192000" cy="831669"/>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SW Sydney Logo">
            <a:extLst>
              <a:ext uri="{FF2B5EF4-FFF2-40B4-BE49-F238E27FC236}">
                <a16:creationId xmlns:a16="http://schemas.microsoft.com/office/drawing/2014/main" id="{FF48E1AC-FEBF-146C-F834-561478A822D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277832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Full Slide Image - Qu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AFA5C-C5DB-08CC-7187-E7497ECBFD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8191" y="452061"/>
            <a:ext cx="1539511" cy="1817873"/>
          </a:xfrm>
          <a:prstGeom prst="rect">
            <a:avLst/>
          </a:prstGeom>
        </p:spPr>
      </p:pic>
      <p:pic>
        <p:nvPicPr>
          <p:cNvPr id="11" name="Picture 10">
            <a:extLst>
              <a:ext uri="{FF2B5EF4-FFF2-40B4-BE49-F238E27FC236}">
                <a16:creationId xmlns:a16="http://schemas.microsoft.com/office/drawing/2014/main" id="{796357F3-CD8B-B9BE-4CD7-4715A0265B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300000">
            <a:off x="9538795" y="3145869"/>
            <a:ext cx="1291933" cy="1765830"/>
          </a:xfrm>
          <a:prstGeom prst="rect">
            <a:avLst/>
          </a:prstGeom>
        </p:spPr>
      </p:pic>
      <p:pic>
        <p:nvPicPr>
          <p:cNvPr id="12" name="Picture 11">
            <a:extLst>
              <a:ext uri="{FF2B5EF4-FFF2-40B4-BE49-F238E27FC236}">
                <a16:creationId xmlns:a16="http://schemas.microsoft.com/office/drawing/2014/main" id="{66F51C42-2D81-767F-2A9F-64080309E06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800000">
            <a:off x="6899270" y="3093895"/>
            <a:ext cx="1455572" cy="1969991"/>
          </a:xfrm>
          <a:prstGeom prst="rect">
            <a:avLst/>
          </a:prstGeom>
        </p:spPr>
      </p:pic>
      <p:pic>
        <p:nvPicPr>
          <p:cNvPr id="17" name="Picture 16">
            <a:extLst>
              <a:ext uri="{FF2B5EF4-FFF2-40B4-BE49-F238E27FC236}">
                <a16:creationId xmlns:a16="http://schemas.microsoft.com/office/drawing/2014/main" id="{90942B7F-7FEF-580F-6E00-4EC94F9D317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07137" y="520700"/>
            <a:ext cx="1727201" cy="1860508"/>
          </a:xfrm>
          <a:prstGeom prst="rect">
            <a:avLst/>
          </a:prstGeom>
        </p:spPr>
      </p:pic>
      <p:sp>
        <p:nvSpPr>
          <p:cNvPr id="2" name="Text Placeholder 5">
            <a:extLst>
              <a:ext uri="{FF2B5EF4-FFF2-40B4-BE49-F238E27FC236}">
                <a16:creationId xmlns:a16="http://schemas.microsoft.com/office/drawing/2014/main" id="{DB94F560-2F44-7A2A-FF6F-E28EF2BACBFF}"/>
              </a:ext>
            </a:extLst>
          </p:cNvPr>
          <p:cNvSpPr>
            <a:spLocks noGrp="1"/>
          </p:cNvSpPr>
          <p:nvPr>
            <p:ph type="body" sz="quarter" idx="10" hasCustomPrompt="1"/>
          </p:nvPr>
        </p:nvSpPr>
        <p:spPr>
          <a:xfrm>
            <a:off x="596900" y="547200"/>
            <a:ext cx="5181600" cy="1568450"/>
          </a:xfrm>
          <a:prstGeom prst="rect">
            <a:avLst/>
          </a:prstGeom>
        </p:spPr>
        <p:txBody>
          <a:bodyPr lIns="0" tIns="0" rIns="0" bIns="0"/>
          <a:lstStyle>
            <a:lvl1pPr marL="0" indent="0">
              <a:buFontTx/>
              <a:buNone/>
              <a:defRPr sz="6000" b="1" i="0">
                <a:latin typeface="Clancy Bold" pitchFamily="2" charset="77"/>
              </a:defRPr>
            </a:lvl1pPr>
            <a:lvl2pPr marL="457200" indent="0">
              <a:buNone/>
              <a:defRPr/>
            </a:lvl2pPr>
          </a:lstStyle>
          <a:p>
            <a:pPr lvl="0"/>
            <a:r>
              <a:rPr lang="en-GB"/>
              <a:t>Click to edit heading here</a:t>
            </a:r>
          </a:p>
        </p:txBody>
      </p:sp>
      <p:sp>
        <p:nvSpPr>
          <p:cNvPr id="5" name="Text Placeholder 4">
            <a:extLst>
              <a:ext uri="{FF2B5EF4-FFF2-40B4-BE49-F238E27FC236}">
                <a16:creationId xmlns:a16="http://schemas.microsoft.com/office/drawing/2014/main" id="{1089600E-5C4A-1301-54E0-2B8759CEF4B5}"/>
              </a:ext>
            </a:extLst>
          </p:cNvPr>
          <p:cNvSpPr>
            <a:spLocks noGrp="1"/>
          </p:cNvSpPr>
          <p:nvPr>
            <p:ph type="body" sz="quarter" idx="11"/>
          </p:nvPr>
        </p:nvSpPr>
        <p:spPr>
          <a:xfrm>
            <a:off x="6824374" y="2524125"/>
            <a:ext cx="1930400" cy="466344"/>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8" name="Text Placeholder 4">
            <a:extLst>
              <a:ext uri="{FF2B5EF4-FFF2-40B4-BE49-F238E27FC236}">
                <a16:creationId xmlns:a16="http://schemas.microsoft.com/office/drawing/2014/main" id="{4C44DF7B-6557-D4D8-9394-5D4B7A2F6A78}"/>
              </a:ext>
            </a:extLst>
          </p:cNvPr>
          <p:cNvSpPr>
            <a:spLocks noGrp="1"/>
          </p:cNvSpPr>
          <p:nvPr>
            <p:ph type="body" sz="quarter" idx="12"/>
          </p:nvPr>
        </p:nvSpPr>
        <p:spPr>
          <a:xfrm>
            <a:off x="9311028" y="2514218"/>
            <a:ext cx="1930400" cy="476251"/>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9" name="Text Placeholder 4">
            <a:extLst>
              <a:ext uri="{FF2B5EF4-FFF2-40B4-BE49-F238E27FC236}">
                <a16:creationId xmlns:a16="http://schemas.microsoft.com/office/drawing/2014/main" id="{36ACC776-9658-7AE2-B94B-0CCBA2488670}"/>
              </a:ext>
            </a:extLst>
          </p:cNvPr>
          <p:cNvSpPr>
            <a:spLocks noGrp="1"/>
          </p:cNvSpPr>
          <p:nvPr>
            <p:ph type="body" sz="quarter" idx="13"/>
          </p:nvPr>
        </p:nvSpPr>
        <p:spPr>
          <a:xfrm>
            <a:off x="6824374" y="5167311"/>
            <a:ext cx="1930400" cy="466344"/>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10" name="Text Placeholder 4">
            <a:extLst>
              <a:ext uri="{FF2B5EF4-FFF2-40B4-BE49-F238E27FC236}">
                <a16:creationId xmlns:a16="http://schemas.microsoft.com/office/drawing/2014/main" id="{57521E59-C80E-7031-BE39-5577A5B05187}"/>
              </a:ext>
            </a:extLst>
          </p:cNvPr>
          <p:cNvSpPr>
            <a:spLocks noGrp="1"/>
          </p:cNvSpPr>
          <p:nvPr>
            <p:ph type="body" sz="quarter" idx="14"/>
          </p:nvPr>
        </p:nvSpPr>
        <p:spPr>
          <a:xfrm>
            <a:off x="9311028" y="5167311"/>
            <a:ext cx="1930400" cy="476251"/>
          </a:xfrm>
          <a:prstGeom prst="rect">
            <a:avLst/>
          </a:prstGeom>
        </p:spPr>
        <p:txBody>
          <a:bodyPr/>
          <a:lstStyle>
            <a:lvl1pPr marL="0" indent="0" algn="ctr">
              <a:buFontTx/>
              <a:buNone/>
              <a:defRPr sz="1200" b="0" i="0">
                <a:latin typeface="Roboto Mono" pitchFamily="2" charset="0"/>
                <a:ea typeface="Roboto Mono" pitchFamily="2" charset="0"/>
              </a:defRPr>
            </a:lvl1pPr>
          </a:lstStyle>
          <a:p>
            <a:pPr lvl="0"/>
            <a:r>
              <a:rPr lang="en-GB"/>
              <a:t>Click to edit</a:t>
            </a:r>
            <a:endParaRPr lang="en-US"/>
          </a:p>
        </p:txBody>
      </p:sp>
      <p:sp>
        <p:nvSpPr>
          <p:cNvPr id="13" name="Text Placeholder 36">
            <a:extLst>
              <a:ext uri="{FF2B5EF4-FFF2-40B4-BE49-F238E27FC236}">
                <a16:creationId xmlns:a16="http://schemas.microsoft.com/office/drawing/2014/main" id="{C68812E1-FF81-C865-943F-91A021B18B19}"/>
              </a:ext>
            </a:extLst>
          </p:cNvPr>
          <p:cNvSpPr>
            <a:spLocks noGrp="1"/>
          </p:cNvSpPr>
          <p:nvPr>
            <p:ph type="body" sz="quarter" idx="15" hasCustomPrompt="1"/>
          </p:nvPr>
        </p:nvSpPr>
        <p:spPr>
          <a:xfrm>
            <a:off x="596900" y="2514218"/>
            <a:ext cx="5499100" cy="2997582"/>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sp>
        <p:nvSpPr>
          <p:cNvPr id="6" name="Rectangle 5">
            <a:extLst>
              <a:ext uri="{FF2B5EF4-FFF2-40B4-BE49-F238E27FC236}">
                <a16:creationId xmlns:a16="http://schemas.microsoft.com/office/drawing/2014/main" id="{1C7BBBBA-2E3A-6281-4228-F4281A6D96F4}"/>
              </a:ext>
            </a:extLst>
          </p:cNvPr>
          <p:cNvSpPr/>
          <p:nvPr userDrawn="1"/>
        </p:nvSpPr>
        <p:spPr>
          <a:xfrm>
            <a:off x="0" y="6196827"/>
            <a:ext cx="12192000" cy="661173"/>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UNSW Sydney Logo">
            <a:extLst>
              <a:ext uri="{FF2B5EF4-FFF2-40B4-BE49-F238E27FC236}">
                <a16:creationId xmlns:a16="http://schemas.microsoft.com/office/drawing/2014/main" id="{091EFF7C-53FF-03DD-B824-8EC5B41D7CA7}"/>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2764306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flipV="1">
            <a:off x="1" y="2"/>
            <a:ext cx="12192000" cy="51561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11010900" cy="4172744"/>
          </a:xfrm>
        </p:spPr>
        <p:txBody>
          <a:bodyPr anchor="b"/>
          <a:lstStyle>
            <a:lvl1pPr>
              <a:defRPr sz="9600"/>
            </a:lvl1pPr>
          </a:lstStyle>
          <a:p>
            <a:r>
              <a:rPr lang="en-US"/>
              <a:t>Presentation </a:t>
            </a:r>
            <a:br>
              <a:rPr lang="en-US"/>
            </a:br>
            <a:r>
              <a:rPr lang="en-US"/>
              <a:t>Title goes </a:t>
            </a:r>
            <a:br>
              <a:rPr lang="en-US"/>
            </a:br>
            <a:r>
              <a:rPr lang="en-US"/>
              <a:t>in here.</a:t>
            </a:r>
            <a:endParaRPr lang="en-AU"/>
          </a:p>
        </p:txBody>
      </p:sp>
      <p:sp>
        <p:nvSpPr>
          <p:cNvPr id="7" name="Text Placeholder 6">
            <a:extLst>
              <a:ext uri="{FF2B5EF4-FFF2-40B4-BE49-F238E27FC236}">
                <a16:creationId xmlns:a16="http://schemas.microsoft.com/office/drawing/2014/main" id="{16298F59-67C3-4832-8E6D-0C49BD6002A6}"/>
              </a:ext>
            </a:extLst>
          </p:cNvPr>
          <p:cNvSpPr>
            <a:spLocks noGrp="1"/>
          </p:cNvSpPr>
          <p:nvPr>
            <p:ph type="body" sz="quarter" idx="11" hasCustomPrompt="1"/>
          </p:nvPr>
        </p:nvSpPr>
        <p:spPr>
          <a:xfrm>
            <a:off x="590550" y="5454646"/>
            <a:ext cx="8696325" cy="1117605"/>
          </a:xfrm>
        </p:spPr>
        <p:txBody>
          <a:bodyPr>
            <a:normAutofit/>
          </a:bodyPr>
          <a:lstStyle>
            <a:lvl1pPr>
              <a:defRPr sz="2000">
                <a:latin typeface="Roboto Mono" pitchFamily="2" charset="0"/>
                <a:ea typeface="Roboto Mono" pitchFamily="2" charset="0"/>
              </a:defRPr>
            </a:lvl1pPr>
          </a:lstStyle>
          <a:p>
            <a:pPr lvl="0"/>
            <a:r>
              <a:rPr lang="en-US"/>
              <a:t>Secondary text can go here.</a:t>
            </a:r>
            <a:endParaRPr lang="en-AU"/>
          </a:p>
        </p:txBody>
      </p:sp>
      <p:pic>
        <p:nvPicPr>
          <p:cNvPr id="9" name="Picture 8">
            <a:extLst>
              <a:ext uri="{FF2B5EF4-FFF2-40B4-BE49-F238E27FC236}">
                <a16:creationId xmlns:a16="http://schemas.microsoft.com/office/drawing/2014/main" id="{978A303B-197E-4AE8-8E48-FDB30CBA8B9C}"/>
              </a:ext>
            </a:extLst>
          </p:cNvPr>
          <p:cNvPicPr>
            <a:picLocks noChangeAspect="1"/>
          </p:cNvPicPr>
          <p:nvPr/>
        </p:nvPicPr>
        <p:blipFill rotWithShape="1">
          <a:blip r:embed="rId2">
            <a:extLst>
              <a:ext uri="{28A0092B-C50C-407E-A947-70E740481C1C}">
                <a14:useLocalDpi xmlns:a14="http://schemas.microsoft.com/office/drawing/2010/main" val="0"/>
              </a:ext>
            </a:extLst>
          </a:blip>
          <a:srcRect l="-8256" t="-3790" r="-11019" b="-7866"/>
          <a:stretch/>
        </p:blipFill>
        <p:spPr>
          <a:xfrm>
            <a:off x="10509931" y="5240867"/>
            <a:ext cx="1741336" cy="1701800"/>
          </a:xfrm>
          <a:prstGeom prst="rect">
            <a:avLst/>
          </a:prstGeom>
        </p:spPr>
      </p:pic>
      <p:sp>
        <p:nvSpPr>
          <p:cNvPr id="6" name="Hexagon 27">
            <a:extLst>
              <a:ext uri="{FF2B5EF4-FFF2-40B4-BE49-F238E27FC236}">
                <a16:creationId xmlns:a16="http://schemas.microsoft.com/office/drawing/2014/main" id="{3346250D-0A31-4D40-BB3A-20E736612746}"/>
              </a:ext>
            </a:extLst>
          </p:cNvPr>
          <p:cNvSpPr>
            <a:spLocks noChangeAspect="1"/>
          </p:cNvSpPr>
          <p:nvPr/>
        </p:nvSpPr>
        <p:spPr>
          <a:xfrm rot="19013615">
            <a:off x="10056183" y="-178826"/>
            <a:ext cx="2020040" cy="2188575"/>
          </a:xfrm>
          <a:custGeom>
            <a:avLst/>
            <a:gdLst>
              <a:gd name="connsiteX0" fmla="*/ 0 w 2415537"/>
              <a:gd name="connsiteY0" fmla="*/ 1104900 h 2209800"/>
              <a:gd name="connsiteX1" fmla="*/ 552450 w 2415537"/>
              <a:gd name="connsiteY1" fmla="*/ 1 h 2209800"/>
              <a:gd name="connsiteX2" fmla="*/ 1863087 w 2415537"/>
              <a:gd name="connsiteY2" fmla="*/ 1 h 2209800"/>
              <a:gd name="connsiteX3" fmla="*/ 2415537 w 2415537"/>
              <a:gd name="connsiteY3" fmla="*/ 1104900 h 2209800"/>
              <a:gd name="connsiteX4" fmla="*/ 1863087 w 2415537"/>
              <a:gd name="connsiteY4" fmla="*/ 2209799 h 2209800"/>
              <a:gd name="connsiteX5" fmla="*/ 552450 w 2415537"/>
              <a:gd name="connsiteY5" fmla="*/ 2209799 h 2209800"/>
              <a:gd name="connsiteX6" fmla="*/ 0 w 2415537"/>
              <a:gd name="connsiteY6" fmla="*/ 1104900 h 2209800"/>
              <a:gd name="connsiteX0" fmla="*/ 0 w 2415537"/>
              <a:gd name="connsiteY0" fmla="*/ 1333499 h 2438398"/>
              <a:gd name="connsiteX1" fmla="*/ 137584 w 2415537"/>
              <a:gd name="connsiteY1" fmla="*/ 0 h 2438398"/>
              <a:gd name="connsiteX2" fmla="*/ 1863087 w 2415537"/>
              <a:gd name="connsiteY2" fmla="*/ 228600 h 2438398"/>
              <a:gd name="connsiteX3" fmla="*/ 2415537 w 2415537"/>
              <a:gd name="connsiteY3" fmla="*/ 1333499 h 2438398"/>
              <a:gd name="connsiteX4" fmla="*/ 1863087 w 2415537"/>
              <a:gd name="connsiteY4" fmla="*/ 2438398 h 2438398"/>
              <a:gd name="connsiteX5" fmla="*/ 552450 w 2415537"/>
              <a:gd name="connsiteY5" fmla="*/ 2438398 h 2438398"/>
              <a:gd name="connsiteX6" fmla="*/ 0 w 2415537"/>
              <a:gd name="connsiteY6" fmla="*/ 1333499 h 2438398"/>
              <a:gd name="connsiteX0" fmla="*/ 0 w 2415537"/>
              <a:gd name="connsiteY0" fmla="*/ 1502832 h 2607731"/>
              <a:gd name="connsiteX1" fmla="*/ 137584 w 2415537"/>
              <a:gd name="connsiteY1" fmla="*/ 169333 h 2607731"/>
              <a:gd name="connsiteX2" fmla="*/ 1160353 w 2415537"/>
              <a:gd name="connsiteY2" fmla="*/ 0 h 2607731"/>
              <a:gd name="connsiteX3" fmla="*/ 2415537 w 2415537"/>
              <a:gd name="connsiteY3" fmla="*/ 1502832 h 2607731"/>
              <a:gd name="connsiteX4" fmla="*/ 1863087 w 2415537"/>
              <a:gd name="connsiteY4" fmla="*/ 2607731 h 2607731"/>
              <a:gd name="connsiteX5" fmla="*/ 552450 w 2415537"/>
              <a:gd name="connsiteY5" fmla="*/ 2607731 h 2607731"/>
              <a:gd name="connsiteX6" fmla="*/ 0 w 2415537"/>
              <a:gd name="connsiteY6" fmla="*/ 1502832 h 2607731"/>
              <a:gd name="connsiteX0" fmla="*/ 0 w 2322404"/>
              <a:gd name="connsiteY0" fmla="*/ 1502832 h 2607731"/>
              <a:gd name="connsiteX1" fmla="*/ 137584 w 2322404"/>
              <a:gd name="connsiteY1" fmla="*/ 169333 h 2607731"/>
              <a:gd name="connsiteX2" fmla="*/ 1160353 w 2322404"/>
              <a:gd name="connsiteY2" fmla="*/ 0 h 2607731"/>
              <a:gd name="connsiteX3" fmla="*/ 2322404 w 2322404"/>
              <a:gd name="connsiteY3" fmla="*/ 1621366 h 2607731"/>
              <a:gd name="connsiteX4" fmla="*/ 1863087 w 2322404"/>
              <a:gd name="connsiteY4" fmla="*/ 2607731 h 2607731"/>
              <a:gd name="connsiteX5" fmla="*/ 552450 w 2322404"/>
              <a:gd name="connsiteY5" fmla="*/ 2607731 h 2607731"/>
              <a:gd name="connsiteX6" fmla="*/ 0 w 2322404"/>
              <a:gd name="connsiteY6" fmla="*/ 1502832 h 2607731"/>
              <a:gd name="connsiteX0" fmla="*/ 0 w 2322404"/>
              <a:gd name="connsiteY0" fmla="*/ 1502832 h 2743198"/>
              <a:gd name="connsiteX1" fmla="*/ 137584 w 2322404"/>
              <a:gd name="connsiteY1" fmla="*/ 169333 h 2743198"/>
              <a:gd name="connsiteX2" fmla="*/ 1160353 w 2322404"/>
              <a:gd name="connsiteY2" fmla="*/ 0 h 2743198"/>
              <a:gd name="connsiteX3" fmla="*/ 2322404 w 2322404"/>
              <a:gd name="connsiteY3" fmla="*/ 1621366 h 2743198"/>
              <a:gd name="connsiteX4" fmla="*/ 1490554 w 2322404"/>
              <a:gd name="connsiteY4" fmla="*/ 2743198 h 2743198"/>
              <a:gd name="connsiteX5" fmla="*/ 552450 w 2322404"/>
              <a:gd name="connsiteY5" fmla="*/ 2607731 h 2743198"/>
              <a:gd name="connsiteX6" fmla="*/ 0 w 2322404"/>
              <a:gd name="connsiteY6" fmla="*/ 1502832 h 2743198"/>
              <a:gd name="connsiteX0" fmla="*/ 209550 w 2531954"/>
              <a:gd name="connsiteY0" fmla="*/ 1502832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6" fmla="*/ 209550 w 2531954"/>
              <a:gd name="connsiteY6" fmla="*/ 1502832 h 2743198"/>
              <a:gd name="connsiteX0" fmla="*/ 0 w 2531954"/>
              <a:gd name="connsiteY0" fmla="*/ 21589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0" fmla="*/ 0 w 2531954"/>
              <a:gd name="connsiteY0" fmla="*/ 21843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 name="connsiteX0" fmla="*/ 0 w 2531954"/>
              <a:gd name="connsiteY0" fmla="*/ 2184398 h 2743198"/>
              <a:gd name="connsiteX1" fmla="*/ 338668 w 2531954"/>
              <a:gd name="connsiteY1" fmla="*/ 211667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954" h="2743198">
                <a:moveTo>
                  <a:pt x="0" y="2184398"/>
                </a:moveTo>
                <a:lnTo>
                  <a:pt x="338668" y="211667"/>
                </a:lnTo>
                <a:lnTo>
                  <a:pt x="1369903" y="0"/>
                </a:lnTo>
                <a:lnTo>
                  <a:pt x="2531954" y="1621366"/>
                </a:lnTo>
                <a:lnTo>
                  <a:pt x="1700104" y="2743198"/>
                </a:lnTo>
                <a:lnTo>
                  <a:pt x="0" y="21843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 Placeholder 6">
            <a:extLst>
              <a:ext uri="{FF2B5EF4-FFF2-40B4-BE49-F238E27FC236}">
                <a16:creationId xmlns:a16="http://schemas.microsoft.com/office/drawing/2014/main" id="{EBC69DCA-4C06-4F50-9012-A7A940338D27}"/>
              </a:ext>
            </a:extLst>
          </p:cNvPr>
          <p:cNvSpPr>
            <a:spLocks noGrp="1"/>
          </p:cNvSpPr>
          <p:nvPr>
            <p:ph type="body" sz="quarter" idx="12" hasCustomPrompt="1"/>
          </p:nvPr>
        </p:nvSpPr>
        <p:spPr>
          <a:xfrm>
            <a:off x="9986421" y="356659"/>
            <a:ext cx="2159563" cy="1117605"/>
          </a:xfrm>
        </p:spPr>
        <p:txBody>
          <a:bodyPr>
            <a:noAutofit/>
          </a:bodyPr>
          <a:lstStyle>
            <a:lvl1pPr>
              <a:defRPr sz="2400">
                <a:latin typeface="Roboto Mono" pitchFamily="2" charset="0"/>
                <a:ea typeface="Roboto Mono" pitchFamily="2" charset="0"/>
              </a:defRPr>
            </a:lvl1pPr>
          </a:lstStyle>
          <a:p>
            <a:pPr lvl="0"/>
            <a:r>
              <a:rPr lang="en-US"/>
              <a:t>UNSW Medicine and Health</a:t>
            </a:r>
            <a:endParaRPr lang="en-AU"/>
          </a:p>
        </p:txBody>
      </p:sp>
    </p:spTree>
    <p:extLst>
      <p:ext uri="{BB962C8B-B14F-4D97-AF65-F5344CB8AC3E}">
        <p14:creationId xmlns:p14="http://schemas.microsoft.com/office/powerpoint/2010/main" val="3360407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p:nvSpPr>
        <p:spPr>
          <a:xfrm>
            <a:off x="1"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Graphic 2">
            <a:extLst>
              <a:ext uri="{FF2B5EF4-FFF2-40B4-BE49-F238E27FC236}">
                <a16:creationId xmlns:a16="http://schemas.microsoft.com/office/drawing/2014/main" id="{6665A119-7841-440B-9632-B345D5242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341" y="-436790"/>
            <a:ext cx="6560127" cy="7731579"/>
          </a:xfrm>
          <a:prstGeom prst="rect">
            <a:avLst/>
          </a:prstGeom>
        </p:spPr>
      </p:pic>
      <p:pic>
        <p:nvPicPr>
          <p:cNvPr id="5" name="Picture 4">
            <a:extLst>
              <a:ext uri="{FF2B5EF4-FFF2-40B4-BE49-F238E27FC236}">
                <a16:creationId xmlns:a16="http://schemas.microsoft.com/office/drawing/2014/main" id="{846E7131-CAF1-BC4F-A807-B1CBBFB4E8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3895" y="5356159"/>
            <a:ext cx="1188000" cy="1240240"/>
          </a:xfrm>
          <a:prstGeom prst="rect">
            <a:avLst/>
          </a:prstGeom>
        </p:spPr>
      </p:pic>
      <p:sp>
        <p:nvSpPr>
          <p:cNvPr id="6" name="Text Placeholder 6">
            <a:extLst>
              <a:ext uri="{FF2B5EF4-FFF2-40B4-BE49-F238E27FC236}">
                <a16:creationId xmlns:a16="http://schemas.microsoft.com/office/drawing/2014/main" id="{D48FA08C-50E2-4A48-9A15-8B52C411415E}"/>
              </a:ext>
            </a:extLst>
          </p:cNvPr>
          <p:cNvSpPr>
            <a:spLocks noGrp="1"/>
          </p:cNvSpPr>
          <p:nvPr>
            <p:ph type="body" sz="quarter" idx="11" hasCustomPrompt="1"/>
          </p:nvPr>
        </p:nvSpPr>
        <p:spPr>
          <a:xfrm rot="16200000">
            <a:off x="-1498764" y="2446554"/>
            <a:ext cx="4724365" cy="480053"/>
          </a:xfrm>
        </p:spPr>
        <p:txBody>
          <a:bodyPr>
            <a:normAutofit/>
          </a:bodyPr>
          <a:lstStyle>
            <a:lvl1pPr>
              <a:defRPr sz="2000">
                <a:latin typeface="Roboto Mono" pitchFamily="2" charset="0"/>
                <a:ea typeface="Roboto Mono" pitchFamily="2" charset="0"/>
              </a:defRPr>
            </a:lvl1pPr>
          </a:lstStyle>
          <a:p>
            <a:pPr lvl="0"/>
            <a:r>
              <a:rPr lang="en-US"/>
              <a:t>Medicine and Health</a:t>
            </a:r>
            <a:endParaRPr lang="en-AU"/>
          </a:p>
        </p:txBody>
      </p:sp>
      <p:sp>
        <p:nvSpPr>
          <p:cNvPr id="7" name="Title 1">
            <a:extLst>
              <a:ext uri="{FF2B5EF4-FFF2-40B4-BE49-F238E27FC236}">
                <a16:creationId xmlns:a16="http://schemas.microsoft.com/office/drawing/2014/main" id="{3DE52D45-AE10-431D-9C53-7C4D069F926D}"/>
              </a:ext>
            </a:extLst>
          </p:cNvPr>
          <p:cNvSpPr>
            <a:spLocks noGrp="1"/>
          </p:cNvSpPr>
          <p:nvPr>
            <p:ph type="title" hasCustomPrompt="1"/>
          </p:nvPr>
        </p:nvSpPr>
        <p:spPr>
          <a:xfrm>
            <a:off x="1967541" y="1891061"/>
            <a:ext cx="9249867" cy="3157703"/>
          </a:xfrm>
        </p:spPr>
        <p:txBody>
          <a:bodyPr anchor="b"/>
          <a:lstStyle>
            <a:lvl1pPr>
              <a:defRPr sz="9600"/>
            </a:lvl1pPr>
          </a:lstStyle>
          <a:p>
            <a:r>
              <a:rPr lang="en-US"/>
              <a:t>Presentation </a:t>
            </a:r>
            <a:br>
              <a:rPr lang="en-US"/>
            </a:br>
            <a:r>
              <a:rPr lang="en-US"/>
              <a:t>Title in here.</a:t>
            </a:r>
            <a:endParaRPr lang="en-AU"/>
          </a:p>
        </p:txBody>
      </p:sp>
      <p:sp>
        <p:nvSpPr>
          <p:cNvPr id="9" name="Text Placeholder 6">
            <a:extLst>
              <a:ext uri="{FF2B5EF4-FFF2-40B4-BE49-F238E27FC236}">
                <a16:creationId xmlns:a16="http://schemas.microsoft.com/office/drawing/2014/main" id="{2FCAFB40-D094-4114-BBF5-985528DCC8DD}"/>
              </a:ext>
            </a:extLst>
          </p:cNvPr>
          <p:cNvSpPr>
            <a:spLocks noGrp="1"/>
          </p:cNvSpPr>
          <p:nvPr>
            <p:ph type="body" sz="quarter" idx="12" hasCustomPrompt="1"/>
          </p:nvPr>
        </p:nvSpPr>
        <p:spPr>
          <a:xfrm>
            <a:off x="1967542" y="5349214"/>
            <a:ext cx="8696325" cy="1117605"/>
          </a:xfrm>
        </p:spPr>
        <p:txBody>
          <a:bodyPr>
            <a:normAutofit/>
          </a:bodyPr>
          <a:lstStyle>
            <a:lvl1pPr>
              <a:defRPr sz="2000">
                <a:latin typeface="Roboto Mono" pitchFamily="2" charset="0"/>
                <a:ea typeface="Roboto Mono" pitchFamily="2" charset="0"/>
              </a:defRPr>
            </a:lvl1pPr>
          </a:lstStyle>
          <a:p>
            <a:pPr lvl="0"/>
            <a:r>
              <a:rPr lang="en-US"/>
              <a:t>Secondary text can go here.</a:t>
            </a:r>
            <a:endParaRPr lang="en-AU"/>
          </a:p>
        </p:txBody>
      </p:sp>
    </p:spTree>
    <p:extLst>
      <p:ext uri="{BB962C8B-B14F-4D97-AF65-F5344CB8AC3E}">
        <p14:creationId xmlns:p14="http://schemas.microsoft.com/office/powerpoint/2010/main" val="1610114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flipV="1">
            <a:off x="1" y="1"/>
            <a:ext cx="12192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Oval 17">
            <a:extLst>
              <a:ext uri="{FF2B5EF4-FFF2-40B4-BE49-F238E27FC236}">
                <a16:creationId xmlns:a16="http://schemas.microsoft.com/office/drawing/2014/main" id="{7CDC622D-FD15-4E8D-A355-3FB818C11523}"/>
              </a:ext>
            </a:extLst>
          </p:cNvPr>
          <p:cNvSpPr>
            <a:spLocks noChangeAspect="1"/>
          </p:cNvSpPr>
          <p:nvPr/>
        </p:nvSpPr>
        <p:spPr>
          <a:xfrm rot="16476863">
            <a:off x="4961116" y="714651"/>
            <a:ext cx="4463616" cy="5262028"/>
          </a:xfrm>
          <a:custGeom>
            <a:avLst/>
            <a:gdLst>
              <a:gd name="connsiteX0" fmla="*/ 0 w 3981157"/>
              <a:gd name="connsiteY0" fmla="*/ 1990579 h 3981157"/>
              <a:gd name="connsiteX1" fmla="*/ 1990579 w 3981157"/>
              <a:gd name="connsiteY1" fmla="*/ 0 h 3981157"/>
              <a:gd name="connsiteX2" fmla="*/ 3981158 w 3981157"/>
              <a:gd name="connsiteY2" fmla="*/ 1990579 h 3981157"/>
              <a:gd name="connsiteX3" fmla="*/ 1990579 w 3981157"/>
              <a:gd name="connsiteY3" fmla="*/ 3981158 h 3981157"/>
              <a:gd name="connsiteX4" fmla="*/ 0 w 3981157"/>
              <a:gd name="connsiteY4" fmla="*/ 1990579 h 3981157"/>
              <a:gd name="connsiteX0" fmla="*/ 0 w 3474721"/>
              <a:gd name="connsiteY0" fmla="*/ 2416242 h 3990884"/>
              <a:gd name="connsiteX1" fmla="*/ 1484142 w 3474721"/>
              <a:gd name="connsiteY1" fmla="*/ 3632 h 3990884"/>
              <a:gd name="connsiteX2" fmla="*/ 3474721 w 3474721"/>
              <a:gd name="connsiteY2" fmla="*/ 1994211 h 3990884"/>
              <a:gd name="connsiteX3" fmla="*/ 1484142 w 3474721"/>
              <a:gd name="connsiteY3" fmla="*/ 3984790 h 3990884"/>
              <a:gd name="connsiteX4" fmla="*/ 0 w 3474721"/>
              <a:gd name="connsiteY4" fmla="*/ 2416242 h 3990884"/>
              <a:gd name="connsiteX0" fmla="*/ 184865 w 3659586"/>
              <a:gd name="connsiteY0" fmla="*/ 2416242 h 4001373"/>
              <a:gd name="connsiteX1" fmla="*/ 1669007 w 3659586"/>
              <a:gd name="connsiteY1" fmla="*/ 3632 h 4001373"/>
              <a:gd name="connsiteX2" fmla="*/ 3659586 w 3659586"/>
              <a:gd name="connsiteY2" fmla="*/ 1994211 h 4001373"/>
              <a:gd name="connsiteX3" fmla="*/ 1669007 w 3659586"/>
              <a:gd name="connsiteY3" fmla="*/ 3984790 h 4001373"/>
              <a:gd name="connsiteX4" fmla="*/ 184865 w 3659586"/>
              <a:gd name="connsiteY4" fmla="*/ 2416242 h 4001373"/>
              <a:gd name="connsiteX0" fmla="*/ 180945 w 3346176"/>
              <a:gd name="connsiteY0" fmla="*/ 2426985 h 4030117"/>
              <a:gd name="connsiteX1" fmla="*/ 1665087 w 3346176"/>
              <a:gd name="connsiteY1" fmla="*/ 14375 h 4030117"/>
              <a:gd name="connsiteX2" fmla="*/ 3346176 w 3346176"/>
              <a:gd name="connsiteY2" fmla="*/ 1681397 h 4030117"/>
              <a:gd name="connsiteX3" fmla="*/ 1665087 w 3346176"/>
              <a:gd name="connsiteY3" fmla="*/ 3995533 h 4030117"/>
              <a:gd name="connsiteX4" fmla="*/ 180945 w 3346176"/>
              <a:gd name="connsiteY4" fmla="*/ 2426985 h 4030117"/>
              <a:gd name="connsiteX0" fmla="*/ 20495 w 3185726"/>
              <a:gd name="connsiteY0" fmla="*/ 2426985 h 4159517"/>
              <a:gd name="connsiteX1" fmla="*/ 1504637 w 3185726"/>
              <a:gd name="connsiteY1" fmla="*/ 14375 h 4159517"/>
              <a:gd name="connsiteX2" fmla="*/ 3185726 w 3185726"/>
              <a:gd name="connsiteY2" fmla="*/ 1681397 h 4159517"/>
              <a:gd name="connsiteX3" fmla="*/ 815320 w 3185726"/>
              <a:gd name="connsiteY3" fmla="*/ 4150278 h 4159517"/>
              <a:gd name="connsiteX4" fmla="*/ 20495 w 3185726"/>
              <a:gd name="connsiteY4" fmla="*/ 2426985 h 4159517"/>
              <a:gd name="connsiteX0" fmla="*/ 69167 w 3234398"/>
              <a:gd name="connsiteY0" fmla="*/ 2426985 h 4188598"/>
              <a:gd name="connsiteX1" fmla="*/ 1553309 w 3234398"/>
              <a:gd name="connsiteY1" fmla="*/ 14375 h 4188598"/>
              <a:gd name="connsiteX2" fmla="*/ 3234398 w 3234398"/>
              <a:gd name="connsiteY2" fmla="*/ 1681397 h 4188598"/>
              <a:gd name="connsiteX3" fmla="*/ 863992 w 3234398"/>
              <a:gd name="connsiteY3" fmla="*/ 4150278 h 4188598"/>
              <a:gd name="connsiteX4" fmla="*/ 69167 w 3234398"/>
              <a:gd name="connsiteY4" fmla="*/ 2426985 h 4188598"/>
              <a:gd name="connsiteX0" fmla="*/ 237645 w 3402876"/>
              <a:gd name="connsiteY0" fmla="*/ 2426985 h 4185495"/>
              <a:gd name="connsiteX1" fmla="*/ 1721787 w 3402876"/>
              <a:gd name="connsiteY1" fmla="*/ 14375 h 4185495"/>
              <a:gd name="connsiteX2" fmla="*/ 3402876 w 3402876"/>
              <a:gd name="connsiteY2" fmla="*/ 1681397 h 4185495"/>
              <a:gd name="connsiteX3" fmla="*/ 1032470 w 3402876"/>
              <a:gd name="connsiteY3" fmla="*/ 4150278 h 4185495"/>
              <a:gd name="connsiteX4" fmla="*/ 237645 w 3402876"/>
              <a:gd name="connsiteY4" fmla="*/ 2426985 h 4185495"/>
              <a:gd name="connsiteX0" fmla="*/ 23596 w 3188827"/>
              <a:gd name="connsiteY0" fmla="*/ 2220717 h 3981507"/>
              <a:gd name="connsiteX1" fmla="*/ 888760 w 3188827"/>
              <a:gd name="connsiteY1" fmla="*/ 19123 h 3981507"/>
              <a:gd name="connsiteX2" fmla="*/ 3188827 w 3188827"/>
              <a:gd name="connsiteY2" fmla="*/ 1475129 h 3981507"/>
              <a:gd name="connsiteX3" fmla="*/ 818421 w 3188827"/>
              <a:gd name="connsiteY3" fmla="*/ 3944010 h 3981507"/>
              <a:gd name="connsiteX4" fmla="*/ 23596 w 3188827"/>
              <a:gd name="connsiteY4" fmla="*/ 2220717 h 3981507"/>
              <a:gd name="connsiteX0" fmla="*/ 23596 w 3242302"/>
              <a:gd name="connsiteY0" fmla="*/ 2314110 h 4074900"/>
              <a:gd name="connsiteX1" fmla="*/ 888760 w 3242302"/>
              <a:gd name="connsiteY1" fmla="*/ 112516 h 4074900"/>
              <a:gd name="connsiteX2" fmla="*/ 2344764 w 3242302"/>
              <a:gd name="connsiteY2" fmla="*/ 450139 h 4074900"/>
              <a:gd name="connsiteX3" fmla="*/ 3188827 w 3242302"/>
              <a:gd name="connsiteY3" fmla="*/ 1568522 h 4074900"/>
              <a:gd name="connsiteX4" fmla="*/ 818421 w 3242302"/>
              <a:gd name="connsiteY4" fmla="*/ 4037403 h 4074900"/>
              <a:gd name="connsiteX5" fmla="*/ 23596 w 3242302"/>
              <a:gd name="connsiteY5" fmla="*/ 2314110 h 4074900"/>
              <a:gd name="connsiteX0" fmla="*/ 23596 w 3248579"/>
              <a:gd name="connsiteY0" fmla="*/ 2388535 h 4149325"/>
              <a:gd name="connsiteX1" fmla="*/ 888760 w 3248579"/>
              <a:gd name="connsiteY1" fmla="*/ 186941 h 4149325"/>
              <a:gd name="connsiteX2" fmla="*/ 2443238 w 3248579"/>
              <a:gd name="connsiteY2" fmla="*/ 285413 h 4149325"/>
              <a:gd name="connsiteX3" fmla="*/ 3188827 w 3248579"/>
              <a:gd name="connsiteY3" fmla="*/ 1642947 h 4149325"/>
              <a:gd name="connsiteX4" fmla="*/ 818421 w 3248579"/>
              <a:gd name="connsiteY4" fmla="*/ 4111828 h 4149325"/>
              <a:gd name="connsiteX5" fmla="*/ 23596 w 3248579"/>
              <a:gd name="connsiteY5" fmla="*/ 2388535 h 4149325"/>
              <a:gd name="connsiteX0" fmla="*/ 323845 w 3548828"/>
              <a:gd name="connsiteY0" fmla="*/ 2153509 h 3911134"/>
              <a:gd name="connsiteX1" fmla="*/ 176135 w 3548828"/>
              <a:gd name="connsiteY1" fmla="*/ 852247 h 3911134"/>
              <a:gd name="connsiteX2" fmla="*/ 2743487 w 3548828"/>
              <a:gd name="connsiteY2" fmla="*/ 50387 h 3911134"/>
              <a:gd name="connsiteX3" fmla="*/ 3489076 w 3548828"/>
              <a:gd name="connsiteY3" fmla="*/ 1407921 h 3911134"/>
              <a:gd name="connsiteX4" fmla="*/ 1118670 w 3548828"/>
              <a:gd name="connsiteY4" fmla="*/ 3876802 h 3911134"/>
              <a:gd name="connsiteX5" fmla="*/ 323845 w 3548828"/>
              <a:gd name="connsiteY5" fmla="*/ 2153509 h 3911134"/>
              <a:gd name="connsiteX0" fmla="*/ 274962 w 3473416"/>
              <a:gd name="connsiteY0" fmla="*/ 2383423 h 4141048"/>
              <a:gd name="connsiteX1" fmla="*/ 127252 w 3473416"/>
              <a:gd name="connsiteY1" fmla="*/ 1082161 h 4141048"/>
              <a:gd name="connsiteX2" fmla="*/ 2033423 w 3473416"/>
              <a:gd name="connsiteY2" fmla="*/ 41150 h 4141048"/>
              <a:gd name="connsiteX3" fmla="*/ 3440193 w 3473416"/>
              <a:gd name="connsiteY3" fmla="*/ 1637835 h 4141048"/>
              <a:gd name="connsiteX4" fmla="*/ 1069787 w 3473416"/>
              <a:gd name="connsiteY4" fmla="*/ 4106716 h 4141048"/>
              <a:gd name="connsiteX5" fmla="*/ 274962 w 3473416"/>
              <a:gd name="connsiteY5" fmla="*/ 2383423 h 4141048"/>
              <a:gd name="connsiteX0" fmla="*/ 274962 w 3482714"/>
              <a:gd name="connsiteY0" fmla="*/ 2383423 h 4141048"/>
              <a:gd name="connsiteX1" fmla="*/ 127252 w 3482714"/>
              <a:gd name="connsiteY1" fmla="*/ 1082161 h 4141048"/>
              <a:gd name="connsiteX2" fmla="*/ 2033423 w 3482714"/>
              <a:gd name="connsiteY2" fmla="*/ 41150 h 4141048"/>
              <a:gd name="connsiteX3" fmla="*/ 3440193 w 3482714"/>
              <a:gd name="connsiteY3" fmla="*/ 1637835 h 4141048"/>
              <a:gd name="connsiteX4" fmla="*/ 1069787 w 3482714"/>
              <a:gd name="connsiteY4" fmla="*/ 4106716 h 4141048"/>
              <a:gd name="connsiteX5" fmla="*/ 274962 w 3482714"/>
              <a:gd name="connsiteY5" fmla="*/ 2383423 h 4141048"/>
              <a:gd name="connsiteX0" fmla="*/ 274962 w 3455620"/>
              <a:gd name="connsiteY0" fmla="*/ 2383423 h 4107537"/>
              <a:gd name="connsiteX1" fmla="*/ 127252 w 3455620"/>
              <a:gd name="connsiteY1" fmla="*/ 1082161 h 4107537"/>
              <a:gd name="connsiteX2" fmla="*/ 2033423 w 3455620"/>
              <a:gd name="connsiteY2" fmla="*/ 41150 h 4107537"/>
              <a:gd name="connsiteX3" fmla="*/ 3412058 w 3455620"/>
              <a:gd name="connsiteY3" fmla="*/ 2158340 h 4107537"/>
              <a:gd name="connsiteX4" fmla="*/ 1069787 w 3455620"/>
              <a:gd name="connsiteY4" fmla="*/ 4106716 h 4107537"/>
              <a:gd name="connsiteX5" fmla="*/ 274962 w 3455620"/>
              <a:gd name="connsiteY5" fmla="*/ 2383423 h 4107537"/>
              <a:gd name="connsiteX0" fmla="*/ 274962 w 3474714"/>
              <a:gd name="connsiteY0" fmla="*/ 2383423 h 4107537"/>
              <a:gd name="connsiteX1" fmla="*/ 127252 w 3474714"/>
              <a:gd name="connsiteY1" fmla="*/ 1082161 h 4107537"/>
              <a:gd name="connsiteX2" fmla="*/ 2033423 w 3474714"/>
              <a:gd name="connsiteY2" fmla="*/ 41150 h 4107537"/>
              <a:gd name="connsiteX3" fmla="*/ 3412058 w 3474714"/>
              <a:gd name="connsiteY3" fmla="*/ 2158340 h 4107537"/>
              <a:gd name="connsiteX4" fmla="*/ 1069787 w 3474714"/>
              <a:gd name="connsiteY4" fmla="*/ 4106716 h 4107537"/>
              <a:gd name="connsiteX5" fmla="*/ 274962 w 3474714"/>
              <a:gd name="connsiteY5" fmla="*/ 2383423 h 4107537"/>
              <a:gd name="connsiteX0" fmla="*/ 274962 w 3474714"/>
              <a:gd name="connsiteY0" fmla="*/ 2362531 h 4086645"/>
              <a:gd name="connsiteX1" fmla="*/ 127252 w 3474714"/>
              <a:gd name="connsiteY1" fmla="*/ 1061269 h 4086645"/>
              <a:gd name="connsiteX2" fmla="*/ 2033423 w 3474714"/>
              <a:gd name="connsiteY2" fmla="*/ 20258 h 4086645"/>
              <a:gd name="connsiteX3" fmla="*/ 3412058 w 3474714"/>
              <a:gd name="connsiteY3" fmla="*/ 2137448 h 4086645"/>
              <a:gd name="connsiteX4" fmla="*/ 1069787 w 3474714"/>
              <a:gd name="connsiteY4" fmla="*/ 4085824 h 4086645"/>
              <a:gd name="connsiteX5" fmla="*/ 274962 w 3474714"/>
              <a:gd name="connsiteY5" fmla="*/ 2362531 h 4086645"/>
              <a:gd name="connsiteX0" fmla="*/ 225130 w 3424882"/>
              <a:gd name="connsiteY0" fmla="*/ 2365165 h 4089279"/>
              <a:gd name="connsiteX1" fmla="*/ 77420 w 3424882"/>
              <a:gd name="connsiteY1" fmla="*/ 1063903 h 4089279"/>
              <a:gd name="connsiteX2" fmla="*/ 1983591 w 3424882"/>
              <a:gd name="connsiteY2" fmla="*/ 22892 h 4089279"/>
              <a:gd name="connsiteX3" fmla="*/ 3362226 w 3424882"/>
              <a:gd name="connsiteY3" fmla="*/ 2140082 h 4089279"/>
              <a:gd name="connsiteX4" fmla="*/ 1019955 w 3424882"/>
              <a:gd name="connsiteY4" fmla="*/ 4088458 h 4089279"/>
              <a:gd name="connsiteX5" fmla="*/ 225130 w 3424882"/>
              <a:gd name="connsiteY5" fmla="*/ 2365165 h 4089279"/>
              <a:gd name="connsiteX0" fmla="*/ 191772 w 3391524"/>
              <a:gd name="connsiteY0" fmla="*/ 2362457 h 4086560"/>
              <a:gd name="connsiteX1" fmla="*/ 86265 w 3391524"/>
              <a:gd name="connsiteY1" fmla="*/ 1173736 h 4086560"/>
              <a:gd name="connsiteX2" fmla="*/ 1950233 w 3391524"/>
              <a:gd name="connsiteY2" fmla="*/ 20184 h 4086560"/>
              <a:gd name="connsiteX3" fmla="*/ 3328868 w 3391524"/>
              <a:gd name="connsiteY3" fmla="*/ 2137374 h 4086560"/>
              <a:gd name="connsiteX4" fmla="*/ 986597 w 3391524"/>
              <a:gd name="connsiteY4" fmla="*/ 4085750 h 4086560"/>
              <a:gd name="connsiteX5" fmla="*/ 191772 w 3391524"/>
              <a:gd name="connsiteY5" fmla="*/ 2362457 h 4086560"/>
              <a:gd name="connsiteX0" fmla="*/ 170585 w 3370337"/>
              <a:gd name="connsiteY0" fmla="*/ 2363727 h 4087835"/>
              <a:gd name="connsiteX1" fmla="*/ 93213 w 3370337"/>
              <a:gd name="connsiteY1" fmla="*/ 1118735 h 4087835"/>
              <a:gd name="connsiteX2" fmla="*/ 1929046 w 3370337"/>
              <a:gd name="connsiteY2" fmla="*/ 21454 h 4087835"/>
              <a:gd name="connsiteX3" fmla="*/ 3307681 w 3370337"/>
              <a:gd name="connsiteY3" fmla="*/ 2138644 h 4087835"/>
              <a:gd name="connsiteX4" fmla="*/ 965410 w 3370337"/>
              <a:gd name="connsiteY4" fmla="*/ 4087020 h 4087835"/>
              <a:gd name="connsiteX5" fmla="*/ 170585 w 3370337"/>
              <a:gd name="connsiteY5" fmla="*/ 2363727 h 4087835"/>
              <a:gd name="connsiteX0" fmla="*/ 131262 w 3331014"/>
              <a:gd name="connsiteY0" fmla="*/ 2363727 h 4088032"/>
              <a:gd name="connsiteX1" fmla="*/ 53890 w 3331014"/>
              <a:gd name="connsiteY1" fmla="*/ 1118735 h 4088032"/>
              <a:gd name="connsiteX2" fmla="*/ 1889723 w 3331014"/>
              <a:gd name="connsiteY2" fmla="*/ 21454 h 4088032"/>
              <a:gd name="connsiteX3" fmla="*/ 3268358 w 3331014"/>
              <a:gd name="connsiteY3" fmla="*/ 2138644 h 4088032"/>
              <a:gd name="connsiteX4" fmla="*/ 926087 w 3331014"/>
              <a:gd name="connsiteY4" fmla="*/ 4087020 h 4088032"/>
              <a:gd name="connsiteX5" fmla="*/ 131262 w 3331014"/>
              <a:gd name="connsiteY5" fmla="*/ 2363727 h 4088032"/>
              <a:gd name="connsiteX0" fmla="*/ 7442 w 3474480"/>
              <a:gd name="connsiteY0" fmla="*/ 2869531 h 4102394"/>
              <a:gd name="connsiteX1" fmla="*/ 197356 w 3474480"/>
              <a:gd name="connsiteY1" fmla="*/ 1118102 h 4102394"/>
              <a:gd name="connsiteX2" fmla="*/ 2033189 w 3474480"/>
              <a:gd name="connsiteY2" fmla="*/ 20821 h 4102394"/>
              <a:gd name="connsiteX3" fmla="*/ 3411824 w 3474480"/>
              <a:gd name="connsiteY3" fmla="*/ 2138011 h 4102394"/>
              <a:gd name="connsiteX4" fmla="*/ 1069553 w 3474480"/>
              <a:gd name="connsiteY4" fmla="*/ 4086387 h 4102394"/>
              <a:gd name="connsiteX5" fmla="*/ 7442 w 3474480"/>
              <a:gd name="connsiteY5" fmla="*/ 2869531 h 4102394"/>
              <a:gd name="connsiteX0" fmla="*/ 15569 w 3482607"/>
              <a:gd name="connsiteY0" fmla="*/ 2869531 h 4101266"/>
              <a:gd name="connsiteX1" fmla="*/ 205483 w 3482607"/>
              <a:gd name="connsiteY1" fmla="*/ 1118102 h 4101266"/>
              <a:gd name="connsiteX2" fmla="*/ 2041316 w 3482607"/>
              <a:gd name="connsiteY2" fmla="*/ 20821 h 4101266"/>
              <a:gd name="connsiteX3" fmla="*/ 3419951 w 3482607"/>
              <a:gd name="connsiteY3" fmla="*/ 2138011 h 4101266"/>
              <a:gd name="connsiteX4" fmla="*/ 1077680 w 3482607"/>
              <a:gd name="connsiteY4" fmla="*/ 4086387 h 4101266"/>
              <a:gd name="connsiteX5" fmla="*/ 15569 w 3482607"/>
              <a:gd name="connsiteY5" fmla="*/ 2869531 h 4101266"/>
              <a:gd name="connsiteX0" fmla="*/ 87387 w 3554425"/>
              <a:gd name="connsiteY0" fmla="*/ 2871629 h 4100554"/>
              <a:gd name="connsiteX1" fmla="*/ 291369 w 3554425"/>
              <a:gd name="connsiteY1" fmla="*/ 1035794 h 4100554"/>
              <a:gd name="connsiteX2" fmla="*/ 2113134 w 3554425"/>
              <a:gd name="connsiteY2" fmla="*/ 22919 h 4100554"/>
              <a:gd name="connsiteX3" fmla="*/ 3491769 w 3554425"/>
              <a:gd name="connsiteY3" fmla="*/ 2140109 h 4100554"/>
              <a:gd name="connsiteX4" fmla="*/ 1149498 w 3554425"/>
              <a:gd name="connsiteY4" fmla="*/ 4088485 h 4100554"/>
              <a:gd name="connsiteX5" fmla="*/ 87387 w 3554425"/>
              <a:gd name="connsiteY5" fmla="*/ 2871629 h 4100554"/>
              <a:gd name="connsiteX0" fmla="*/ 126668 w 3593706"/>
              <a:gd name="connsiteY0" fmla="*/ 2868865 h 4097790"/>
              <a:gd name="connsiteX1" fmla="*/ 42259 w 3593706"/>
              <a:gd name="connsiteY1" fmla="*/ 2158445 h 4097790"/>
              <a:gd name="connsiteX2" fmla="*/ 330650 w 3593706"/>
              <a:gd name="connsiteY2" fmla="*/ 1033030 h 4097790"/>
              <a:gd name="connsiteX3" fmla="*/ 2152415 w 3593706"/>
              <a:gd name="connsiteY3" fmla="*/ 20155 h 4097790"/>
              <a:gd name="connsiteX4" fmla="*/ 3531050 w 3593706"/>
              <a:gd name="connsiteY4" fmla="*/ 2137345 h 4097790"/>
              <a:gd name="connsiteX5" fmla="*/ 1188779 w 3593706"/>
              <a:gd name="connsiteY5" fmla="*/ 4085721 h 4097790"/>
              <a:gd name="connsiteX6" fmla="*/ 126668 w 3593706"/>
              <a:gd name="connsiteY6" fmla="*/ 2868865 h 4097790"/>
              <a:gd name="connsiteX0" fmla="*/ 30483 w 3497521"/>
              <a:gd name="connsiteY0" fmla="*/ 2869565 h 4096221"/>
              <a:gd name="connsiteX1" fmla="*/ 283698 w 3497521"/>
              <a:gd name="connsiteY1" fmla="*/ 2356093 h 4096221"/>
              <a:gd name="connsiteX2" fmla="*/ 234465 w 3497521"/>
              <a:gd name="connsiteY2" fmla="*/ 1033730 h 4096221"/>
              <a:gd name="connsiteX3" fmla="*/ 2056230 w 3497521"/>
              <a:gd name="connsiteY3" fmla="*/ 20855 h 4096221"/>
              <a:gd name="connsiteX4" fmla="*/ 3434865 w 3497521"/>
              <a:gd name="connsiteY4" fmla="*/ 2138045 h 4096221"/>
              <a:gd name="connsiteX5" fmla="*/ 1092594 w 3497521"/>
              <a:gd name="connsiteY5" fmla="*/ 4086421 h 4096221"/>
              <a:gd name="connsiteX6" fmla="*/ 30483 w 3497521"/>
              <a:gd name="connsiteY6" fmla="*/ 2869565 h 4096221"/>
              <a:gd name="connsiteX0" fmla="*/ 32510 w 3471412"/>
              <a:gd name="connsiteY0" fmla="*/ 3305664 h 4120608"/>
              <a:gd name="connsiteX1" fmla="*/ 257589 w 3471412"/>
              <a:gd name="connsiteY1" fmla="*/ 2356093 h 4120608"/>
              <a:gd name="connsiteX2" fmla="*/ 208356 w 3471412"/>
              <a:gd name="connsiteY2" fmla="*/ 1033730 h 4120608"/>
              <a:gd name="connsiteX3" fmla="*/ 2030121 w 3471412"/>
              <a:gd name="connsiteY3" fmla="*/ 20855 h 4120608"/>
              <a:gd name="connsiteX4" fmla="*/ 3408756 w 3471412"/>
              <a:gd name="connsiteY4" fmla="*/ 2138045 h 4120608"/>
              <a:gd name="connsiteX5" fmla="*/ 1066485 w 3471412"/>
              <a:gd name="connsiteY5" fmla="*/ 4086421 h 4120608"/>
              <a:gd name="connsiteX6" fmla="*/ 32510 w 3471412"/>
              <a:gd name="connsiteY6" fmla="*/ 3305664 h 4120608"/>
              <a:gd name="connsiteX0" fmla="*/ 55935 w 3494837"/>
              <a:gd name="connsiteY0" fmla="*/ 3305664 h 4025834"/>
              <a:gd name="connsiteX1" fmla="*/ 281014 w 3494837"/>
              <a:gd name="connsiteY1" fmla="*/ 2356093 h 4025834"/>
              <a:gd name="connsiteX2" fmla="*/ 231781 w 3494837"/>
              <a:gd name="connsiteY2" fmla="*/ 1033730 h 4025834"/>
              <a:gd name="connsiteX3" fmla="*/ 2053546 w 3494837"/>
              <a:gd name="connsiteY3" fmla="*/ 20855 h 4025834"/>
              <a:gd name="connsiteX4" fmla="*/ 3432181 w 3494837"/>
              <a:gd name="connsiteY4" fmla="*/ 2138045 h 4025834"/>
              <a:gd name="connsiteX5" fmla="*/ 1469737 w 3494837"/>
              <a:gd name="connsiteY5" fmla="*/ 3987947 h 4025834"/>
              <a:gd name="connsiteX6" fmla="*/ 55935 w 3494837"/>
              <a:gd name="connsiteY6" fmla="*/ 3305664 h 4025834"/>
              <a:gd name="connsiteX0" fmla="*/ 55935 w 3494837"/>
              <a:gd name="connsiteY0" fmla="*/ 3305664 h 4067969"/>
              <a:gd name="connsiteX1" fmla="*/ 281014 w 3494837"/>
              <a:gd name="connsiteY1" fmla="*/ 2356093 h 4067969"/>
              <a:gd name="connsiteX2" fmla="*/ 231781 w 3494837"/>
              <a:gd name="connsiteY2" fmla="*/ 1033730 h 4067969"/>
              <a:gd name="connsiteX3" fmla="*/ 2053546 w 3494837"/>
              <a:gd name="connsiteY3" fmla="*/ 20855 h 4067969"/>
              <a:gd name="connsiteX4" fmla="*/ 3432181 w 3494837"/>
              <a:gd name="connsiteY4" fmla="*/ 2138045 h 4067969"/>
              <a:gd name="connsiteX5" fmla="*/ 1469737 w 3494837"/>
              <a:gd name="connsiteY5" fmla="*/ 3987947 h 4067969"/>
              <a:gd name="connsiteX6" fmla="*/ 55935 w 3494837"/>
              <a:gd name="connsiteY6" fmla="*/ 3305664 h 4067969"/>
              <a:gd name="connsiteX0" fmla="*/ 45267 w 3484169"/>
              <a:gd name="connsiteY0" fmla="*/ 3305664 h 4074805"/>
              <a:gd name="connsiteX1" fmla="*/ 270346 w 3484169"/>
              <a:gd name="connsiteY1" fmla="*/ 2356093 h 4074805"/>
              <a:gd name="connsiteX2" fmla="*/ 221113 w 3484169"/>
              <a:gd name="connsiteY2" fmla="*/ 1033730 h 4074805"/>
              <a:gd name="connsiteX3" fmla="*/ 2042878 w 3484169"/>
              <a:gd name="connsiteY3" fmla="*/ 20855 h 4074805"/>
              <a:gd name="connsiteX4" fmla="*/ 3421513 w 3484169"/>
              <a:gd name="connsiteY4" fmla="*/ 2138045 h 4074805"/>
              <a:gd name="connsiteX5" fmla="*/ 1459069 w 3484169"/>
              <a:gd name="connsiteY5" fmla="*/ 3987947 h 4074805"/>
              <a:gd name="connsiteX6" fmla="*/ 45267 w 3484169"/>
              <a:gd name="connsiteY6" fmla="*/ 3305664 h 4074805"/>
              <a:gd name="connsiteX0" fmla="*/ 12285 w 3451187"/>
              <a:gd name="connsiteY0" fmla="*/ 3305664 h 4079949"/>
              <a:gd name="connsiteX1" fmla="*/ 237364 w 3451187"/>
              <a:gd name="connsiteY1" fmla="*/ 2356093 h 4079949"/>
              <a:gd name="connsiteX2" fmla="*/ 188131 w 3451187"/>
              <a:gd name="connsiteY2" fmla="*/ 1033730 h 4079949"/>
              <a:gd name="connsiteX3" fmla="*/ 2009896 w 3451187"/>
              <a:gd name="connsiteY3" fmla="*/ 20855 h 4079949"/>
              <a:gd name="connsiteX4" fmla="*/ 3388531 w 3451187"/>
              <a:gd name="connsiteY4" fmla="*/ 2138045 h 4079949"/>
              <a:gd name="connsiteX5" fmla="*/ 1426087 w 3451187"/>
              <a:gd name="connsiteY5" fmla="*/ 3987947 h 4079949"/>
              <a:gd name="connsiteX6" fmla="*/ 12285 w 3451187"/>
              <a:gd name="connsiteY6" fmla="*/ 3305664 h 4079949"/>
              <a:gd name="connsiteX0" fmla="*/ 12285 w 3451187"/>
              <a:gd name="connsiteY0" fmla="*/ 3306979 h 4081264"/>
              <a:gd name="connsiteX1" fmla="*/ 237364 w 3451187"/>
              <a:gd name="connsiteY1" fmla="*/ 2357408 h 4081264"/>
              <a:gd name="connsiteX2" fmla="*/ 188131 w 3451187"/>
              <a:gd name="connsiteY2" fmla="*/ 1035045 h 4081264"/>
              <a:gd name="connsiteX3" fmla="*/ 2009896 w 3451187"/>
              <a:gd name="connsiteY3" fmla="*/ 22170 h 4081264"/>
              <a:gd name="connsiteX4" fmla="*/ 3388531 w 3451187"/>
              <a:gd name="connsiteY4" fmla="*/ 2139360 h 4081264"/>
              <a:gd name="connsiteX5" fmla="*/ 1426087 w 3451187"/>
              <a:gd name="connsiteY5" fmla="*/ 3989262 h 4081264"/>
              <a:gd name="connsiteX6" fmla="*/ 12285 w 3451187"/>
              <a:gd name="connsiteY6" fmla="*/ 3306979 h 4081264"/>
              <a:gd name="connsiteX0" fmla="*/ 45266 w 3484168"/>
              <a:gd name="connsiteY0" fmla="*/ 3306979 h 4077359"/>
              <a:gd name="connsiteX1" fmla="*/ 270345 w 3484168"/>
              <a:gd name="connsiteY1" fmla="*/ 2357408 h 4077359"/>
              <a:gd name="connsiteX2" fmla="*/ 221112 w 3484168"/>
              <a:gd name="connsiteY2" fmla="*/ 1035045 h 4077359"/>
              <a:gd name="connsiteX3" fmla="*/ 2042877 w 3484168"/>
              <a:gd name="connsiteY3" fmla="*/ 22170 h 4077359"/>
              <a:gd name="connsiteX4" fmla="*/ 3421512 w 3484168"/>
              <a:gd name="connsiteY4" fmla="*/ 2139360 h 4077359"/>
              <a:gd name="connsiteX5" fmla="*/ 1459068 w 3484168"/>
              <a:gd name="connsiteY5" fmla="*/ 3989262 h 4077359"/>
              <a:gd name="connsiteX6" fmla="*/ 45266 w 3484168"/>
              <a:gd name="connsiteY6" fmla="*/ 3306979 h 4077359"/>
              <a:gd name="connsiteX0" fmla="*/ 5334 w 3444236"/>
              <a:gd name="connsiteY0" fmla="*/ 3306979 h 4069284"/>
              <a:gd name="connsiteX1" fmla="*/ 230413 w 3444236"/>
              <a:gd name="connsiteY1" fmla="*/ 2357408 h 4069284"/>
              <a:gd name="connsiteX2" fmla="*/ 181180 w 3444236"/>
              <a:gd name="connsiteY2" fmla="*/ 1035045 h 4069284"/>
              <a:gd name="connsiteX3" fmla="*/ 2002945 w 3444236"/>
              <a:gd name="connsiteY3" fmla="*/ 22170 h 4069284"/>
              <a:gd name="connsiteX4" fmla="*/ 3381580 w 3444236"/>
              <a:gd name="connsiteY4" fmla="*/ 2139360 h 4069284"/>
              <a:gd name="connsiteX5" fmla="*/ 1419136 w 3444236"/>
              <a:gd name="connsiteY5" fmla="*/ 3989262 h 4069284"/>
              <a:gd name="connsiteX6" fmla="*/ 5334 w 3444236"/>
              <a:gd name="connsiteY6" fmla="*/ 3306979 h 4069284"/>
              <a:gd name="connsiteX0" fmla="*/ 4047 w 3527356"/>
              <a:gd name="connsiteY0" fmla="*/ 3292911 h 4025768"/>
              <a:gd name="connsiteX1" fmla="*/ 313533 w 3527356"/>
              <a:gd name="connsiteY1" fmla="*/ 2357408 h 4025768"/>
              <a:gd name="connsiteX2" fmla="*/ 264300 w 3527356"/>
              <a:gd name="connsiteY2" fmla="*/ 1035045 h 4025768"/>
              <a:gd name="connsiteX3" fmla="*/ 2086065 w 3527356"/>
              <a:gd name="connsiteY3" fmla="*/ 22170 h 4025768"/>
              <a:gd name="connsiteX4" fmla="*/ 3464700 w 3527356"/>
              <a:gd name="connsiteY4" fmla="*/ 2139360 h 4025768"/>
              <a:gd name="connsiteX5" fmla="*/ 1502256 w 3527356"/>
              <a:gd name="connsiteY5" fmla="*/ 3989262 h 4025768"/>
              <a:gd name="connsiteX6" fmla="*/ 4047 w 3527356"/>
              <a:gd name="connsiteY6" fmla="*/ 3292911 h 4025768"/>
              <a:gd name="connsiteX0" fmla="*/ 29308 w 3552617"/>
              <a:gd name="connsiteY0" fmla="*/ 3292911 h 4031532"/>
              <a:gd name="connsiteX1" fmla="*/ 338794 w 3552617"/>
              <a:gd name="connsiteY1" fmla="*/ 2357408 h 4031532"/>
              <a:gd name="connsiteX2" fmla="*/ 289561 w 3552617"/>
              <a:gd name="connsiteY2" fmla="*/ 1035045 h 4031532"/>
              <a:gd name="connsiteX3" fmla="*/ 2111326 w 3552617"/>
              <a:gd name="connsiteY3" fmla="*/ 22170 h 4031532"/>
              <a:gd name="connsiteX4" fmla="*/ 3489961 w 3552617"/>
              <a:gd name="connsiteY4" fmla="*/ 2139360 h 4031532"/>
              <a:gd name="connsiteX5" fmla="*/ 1527517 w 3552617"/>
              <a:gd name="connsiteY5" fmla="*/ 3989262 h 4031532"/>
              <a:gd name="connsiteX6" fmla="*/ 29308 w 3552617"/>
              <a:gd name="connsiteY6" fmla="*/ 3292911 h 4031532"/>
              <a:gd name="connsiteX0" fmla="*/ 34999 w 3473902"/>
              <a:gd name="connsiteY0" fmla="*/ 3447656 h 4053606"/>
              <a:gd name="connsiteX1" fmla="*/ 260079 w 3473902"/>
              <a:gd name="connsiteY1" fmla="*/ 2357408 h 4053606"/>
              <a:gd name="connsiteX2" fmla="*/ 210846 w 3473902"/>
              <a:gd name="connsiteY2" fmla="*/ 1035045 h 4053606"/>
              <a:gd name="connsiteX3" fmla="*/ 2032611 w 3473902"/>
              <a:gd name="connsiteY3" fmla="*/ 22170 h 4053606"/>
              <a:gd name="connsiteX4" fmla="*/ 3411246 w 3473902"/>
              <a:gd name="connsiteY4" fmla="*/ 2139360 h 4053606"/>
              <a:gd name="connsiteX5" fmla="*/ 1448802 w 3473902"/>
              <a:gd name="connsiteY5" fmla="*/ 3989262 h 4053606"/>
              <a:gd name="connsiteX6" fmla="*/ 34999 w 3473902"/>
              <a:gd name="connsiteY6" fmla="*/ 3447656 h 4053606"/>
              <a:gd name="connsiteX0" fmla="*/ 34999 w 3473902"/>
              <a:gd name="connsiteY0" fmla="*/ 3447656 h 3996447"/>
              <a:gd name="connsiteX1" fmla="*/ 260079 w 3473902"/>
              <a:gd name="connsiteY1" fmla="*/ 2357408 h 3996447"/>
              <a:gd name="connsiteX2" fmla="*/ 210846 w 3473902"/>
              <a:gd name="connsiteY2" fmla="*/ 1035045 h 3996447"/>
              <a:gd name="connsiteX3" fmla="*/ 2032611 w 3473902"/>
              <a:gd name="connsiteY3" fmla="*/ 22170 h 3996447"/>
              <a:gd name="connsiteX4" fmla="*/ 3411246 w 3473902"/>
              <a:gd name="connsiteY4" fmla="*/ 2139360 h 3996447"/>
              <a:gd name="connsiteX5" fmla="*/ 1448802 w 3473902"/>
              <a:gd name="connsiteY5" fmla="*/ 3989262 h 3996447"/>
              <a:gd name="connsiteX6" fmla="*/ 34999 w 3473902"/>
              <a:gd name="connsiteY6" fmla="*/ 3447656 h 3996447"/>
              <a:gd name="connsiteX0" fmla="*/ 83786 w 3522689"/>
              <a:gd name="connsiteY0" fmla="*/ 3447656 h 3997684"/>
              <a:gd name="connsiteX1" fmla="*/ 308866 w 3522689"/>
              <a:gd name="connsiteY1" fmla="*/ 2357408 h 3997684"/>
              <a:gd name="connsiteX2" fmla="*/ 259633 w 3522689"/>
              <a:gd name="connsiteY2" fmla="*/ 1035045 h 3997684"/>
              <a:gd name="connsiteX3" fmla="*/ 2081398 w 3522689"/>
              <a:gd name="connsiteY3" fmla="*/ 22170 h 3997684"/>
              <a:gd name="connsiteX4" fmla="*/ 3460033 w 3522689"/>
              <a:gd name="connsiteY4" fmla="*/ 2139360 h 3997684"/>
              <a:gd name="connsiteX5" fmla="*/ 1497589 w 3522689"/>
              <a:gd name="connsiteY5" fmla="*/ 3989262 h 3997684"/>
              <a:gd name="connsiteX6" fmla="*/ 83786 w 3522689"/>
              <a:gd name="connsiteY6" fmla="*/ 3447656 h 3997684"/>
              <a:gd name="connsiteX0" fmla="*/ 50559 w 3489462"/>
              <a:gd name="connsiteY0" fmla="*/ 3447656 h 3997232"/>
              <a:gd name="connsiteX1" fmla="*/ 275639 w 3489462"/>
              <a:gd name="connsiteY1" fmla="*/ 2357408 h 3997232"/>
              <a:gd name="connsiteX2" fmla="*/ 226406 w 3489462"/>
              <a:gd name="connsiteY2" fmla="*/ 1035045 h 3997232"/>
              <a:gd name="connsiteX3" fmla="*/ 2048171 w 3489462"/>
              <a:gd name="connsiteY3" fmla="*/ 22170 h 3997232"/>
              <a:gd name="connsiteX4" fmla="*/ 3426806 w 3489462"/>
              <a:gd name="connsiteY4" fmla="*/ 2139360 h 3997232"/>
              <a:gd name="connsiteX5" fmla="*/ 1464362 w 3489462"/>
              <a:gd name="connsiteY5" fmla="*/ 3989262 h 3997232"/>
              <a:gd name="connsiteX6" fmla="*/ 50559 w 3489462"/>
              <a:gd name="connsiteY6" fmla="*/ 3447656 h 3997232"/>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384514 h 4027615"/>
              <a:gd name="connsiteX1" fmla="*/ 263010 w 3476833"/>
              <a:gd name="connsiteY1" fmla="*/ 2335737 h 4027615"/>
              <a:gd name="connsiteX2" fmla="*/ 213777 w 3476833"/>
              <a:gd name="connsiteY2" fmla="*/ 1013374 h 4027615"/>
              <a:gd name="connsiteX3" fmla="*/ 2035542 w 3476833"/>
              <a:gd name="connsiteY3" fmla="*/ 499 h 4027615"/>
              <a:gd name="connsiteX4" fmla="*/ 3414177 w 3476833"/>
              <a:gd name="connsiteY4" fmla="*/ 2117689 h 4027615"/>
              <a:gd name="connsiteX5" fmla="*/ 1451733 w 3476833"/>
              <a:gd name="connsiteY5" fmla="*/ 3967591 h 4027615"/>
              <a:gd name="connsiteX6" fmla="*/ 51998 w 3476833"/>
              <a:gd name="connsiteY6" fmla="*/ 3384514 h 40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33" h="4027615">
                <a:moveTo>
                  <a:pt x="51998" y="3384514"/>
                </a:moveTo>
                <a:cubicBezTo>
                  <a:pt x="-132058" y="2972349"/>
                  <a:pt x="229013" y="2641710"/>
                  <a:pt x="263010" y="2335737"/>
                </a:cubicBezTo>
                <a:cubicBezTo>
                  <a:pt x="297007" y="2029764"/>
                  <a:pt x="2761" y="1458850"/>
                  <a:pt x="213777" y="1013374"/>
                </a:cubicBezTo>
                <a:cubicBezTo>
                  <a:pt x="424793" y="567898"/>
                  <a:pt x="1244234" y="-19526"/>
                  <a:pt x="2035542" y="499"/>
                </a:cubicBezTo>
                <a:cubicBezTo>
                  <a:pt x="3136339" y="18084"/>
                  <a:pt x="3668567" y="1519812"/>
                  <a:pt x="3414177" y="2117689"/>
                </a:cubicBezTo>
                <a:cubicBezTo>
                  <a:pt x="3201990" y="2853802"/>
                  <a:pt x="2012096" y="3756454"/>
                  <a:pt x="1451733" y="3967591"/>
                </a:cubicBezTo>
                <a:cubicBezTo>
                  <a:pt x="891370" y="4178728"/>
                  <a:pt x="236054" y="3796679"/>
                  <a:pt x="51998" y="3384514"/>
                </a:cubicBezTo>
                <a:close/>
              </a:path>
            </a:pathLst>
          </a:cu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600"/>
          </a:p>
        </p:txBody>
      </p:sp>
      <p:pic>
        <p:nvPicPr>
          <p:cNvPr id="9" name="Picture 8">
            <a:extLst>
              <a:ext uri="{FF2B5EF4-FFF2-40B4-BE49-F238E27FC236}">
                <a16:creationId xmlns:a16="http://schemas.microsoft.com/office/drawing/2014/main" id="{978A303B-197E-4AE8-8E48-FDB30CBA8B9C}"/>
              </a:ext>
            </a:extLst>
          </p:cNvPr>
          <p:cNvPicPr>
            <a:picLocks noChangeAspect="1"/>
          </p:cNvPicPr>
          <p:nvPr/>
        </p:nvPicPr>
        <p:blipFill rotWithShape="1">
          <a:blip r:embed="rId2">
            <a:extLst>
              <a:ext uri="{28A0092B-C50C-407E-A947-70E740481C1C}">
                <a14:useLocalDpi xmlns:a14="http://schemas.microsoft.com/office/drawing/2010/main" val="0"/>
              </a:ext>
            </a:extLst>
          </a:blip>
          <a:srcRect l="-10174" t="1272" r="219" b="-4204"/>
          <a:stretch/>
        </p:blipFill>
        <p:spPr>
          <a:xfrm>
            <a:off x="143340" y="5762890"/>
            <a:ext cx="1052633" cy="1028733"/>
          </a:xfrm>
          <a:prstGeom prst="rect">
            <a:avLst/>
          </a:prstGeom>
        </p:spPr>
      </p:pic>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4079776" y="3044958"/>
            <a:ext cx="5952661" cy="1218924"/>
          </a:xfrm>
        </p:spPr>
        <p:txBody>
          <a:bodyPr anchor="b"/>
          <a:lstStyle>
            <a:lvl1pPr>
              <a:defRPr sz="4267"/>
            </a:lvl1pPr>
          </a:lstStyle>
          <a:p>
            <a:r>
              <a:rPr lang="en-US"/>
              <a:t>Section Header goes in here.</a:t>
            </a:r>
            <a:endParaRPr lang="en-AU"/>
          </a:p>
        </p:txBody>
      </p:sp>
      <p:sp>
        <p:nvSpPr>
          <p:cNvPr id="16" name="Text Placeholder 6">
            <a:extLst>
              <a:ext uri="{FF2B5EF4-FFF2-40B4-BE49-F238E27FC236}">
                <a16:creationId xmlns:a16="http://schemas.microsoft.com/office/drawing/2014/main" id="{06B4BB43-5A44-465E-9C1B-EF94DC26CAE5}"/>
              </a:ext>
            </a:extLst>
          </p:cNvPr>
          <p:cNvSpPr>
            <a:spLocks noGrp="1"/>
          </p:cNvSpPr>
          <p:nvPr>
            <p:ph type="body" sz="quarter" idx="11" hasCustomPrompt="1"/>
          </p:nvPr>
        </p:nvSpPr>
        <p:spPr>
          <a:xfrm rot="16200000">
            <a:off x="-612042" y="4184380"/>
            <a:ext cx="2662889" cy="384043"/>
          </a:xfrm>
        </p:spPr>
        <p:txBody>
          <a:bodyPr>
            <a:normAutofit/>
          </a:bodyPr>
          <a:lstStyle>
            <a:lvl1pPr>
              <a:defRPr sz="1600">
                <a:latin typeface="Roboto Mono" pitchFamily="2" charset="0"/>
                <a:ea typeface="Roboto Mono" pitchFamily="2" charset="0"/>
              </a:defRPr>
            </a:lvl1pPr>
          </a:lstStyle>
          <a:p>
            <a:pPr lvl="0"/>
            <a:r>
              <a:rPr lang="en-US"/>
              <a:t>Medicine and Health</a:t>
            </a:r>
            <a:endParaRPr lang="en-AU"/>
          </a:p>
        </p:txBody>
      </p:sp>
      <p:sp>
        <p:nvSpPr>
          <p:cNvPr id="17" name="Text Placeholder 6">
            <a:extLst>
              <a:ext uri="{FF2B5EF4-FFF2-40B4-BE49-F238E27FC236}">
                <a16:creationId xmlns:a16="http://schemas.microsoft.com/office/drawing/2014/main" id="{C140F61A-1402-4C89-B836-ADBC05BBAEE8}"/>
              </a:ext>
            </a:extLst>
          </p:cNvPr>
          <p:cNvSpPr>
            <a:spLocks noGrp="1"/>
          </p:cNvSpPr>
          <p:nvPr>
            <p:ph type="body" sz="quarter" idx="12" hasCustomPrompt="1"/>
          </p:nvPr>
        </p:nvSpPr>
        <p:spPr>
          <a:xfrm>
            <a:off x="4079776" y="4625858"/>
            <a:ext cx="4320480" cy="480053"/>
          </a:xfrm>
        </p:spPr>
        <p:txBody>
          <a:bodyPr>
            <a:normAutofit/>
          </a:bodyPr>
          <a:lstStyle>
            <a:lvl1pPr>
              <a:defRPr sz="1600">
                <a:latin typeface="Roboto Mono" pitchFamily="2" charset="0"/>
                <a:ea typeface="Roboto Mono" pitchFamily="2" charset="0"/>
              </a:defRPr>
            </a:lvl1pPr>
          </a:lstStyle>
          <a:p>
            <a:pPr lvl="0"/>
            <a:r>
              <a:rPr lang="en-US"/>
              <a:t>Secondary text can go here.</a:t>
            </a:r>
            <a:endParaRPr lang="en-AU"/>
          </a:p>
        </p:txBody>
      </p:sp>
    </p:spTree>
    <p:extLst>
      <p:ext uri="{BB962C8B-B14F-4D97-AF65-F5344CB8AC3E}">
        <p14:creationId xmlns:p14="http://schemas.microsoft.com/office/powerpoint/2010/main" val="117730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flipV="1">
            <a:off x="0" y="1"/>
            <a:ext cx="12192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39" name="Regular Pentagon 13">
            <a:extLst>
              <a:ext uri="{FF2B5EF4-FFF2-40B4-BE49-F238E27FC236}">
                <a16:creationId xmlns:a16="http://schemas.microsoft.com/office/drawing/2014/main" id="{1A2785DE-27DD-4CDE-B446-2DC32C864220}"/>
              </a:ext>
            </a:extLst>
          </p:cNvPr>
          <p:cNvSpPr>
            <a:spLocks noChangeAspect="1"/>
          </p:cNvSpPr>
          <p:nvPr/>
        </p:nvSpPr>
        <p:spPr>
          <a:xfrm rot="1937376">
            <a:off x="1950511" y="-2041854"/>
            <a:ext cx="7022492" cy="9335452"/>
          </a:xfrm>
          <a:custGeom>
            <a:avLst/>
            <a:gdLst>
              <a:gd name="connsiteX0" fmla="*/ 4 w 3530991"/>
              <a:gd name="connsiteY0" fmla="*/ 1397075 h 3657600"/>
              <a:gd name="connsiteX1" fmla="*/ 1765496 w 3530991"/>
              <a:gd name="connsiteY1" fmla="*/ 0 h 3657600"/>
              <a:gd name="connsiteX2" fmla="*/ 3530987 w 3530991"/>
              <a:gd name="connsiteY2" fmla="*/ 1397075 h 3657600"/>
              <a:gd name="connsiteX3" fmla="*/ 2856629 w 3530991"/>
              <a:gd name="connsiteY3" fmla="*/ 3657591 h 3657600"/>
              <a:gd name="connsiteX4" fmla="*/ 674362 w 3530991"/>
              <a:gd name="connsiteY4" fmla="*/ 3657591 h 3657600"/>
              <a:gd name="connsiteX5" fmla="*/ 4 w 3530991"/>
              <a:gd name="connsiteY5" fmla="*/ 1397075 h 3657600"/>
              <a:gd name="connsiteX0" fmla="*/ 0 w 7385531"/>
              <a:gd name="connsiteY0" fmla="*/ 3479093 h 3657591"/>
              <a:gd name="connsiteX1" fmla="*/ 5620040 w 7385531"/>
              <a:gd name="connsiteY1" fmla="*/ 0 h 3657591"/>
              <a:gd name="connsiteX2" fmla="*/ 7385531 w 7385531"/>
              <a:gd name="connsiteY2" fmla="*/ 1397075 h 3657591"/>
              <a:gd name="connsiteX3" fmla="*/ 6711173 w 7385531"/>
              <a:gd name="connsiteY3" fmla="*/ 3657591 h 3657591"/>
              <a:gd name="connsiteX4" fmla="*/ 4528906 w 7385531"/>
              <a:gd name="connsiteY4" fmla="*/ 3657591 h 3657591"/>
              <a:gd name="connsiteX5" fmla="*/ 0 w 7385531"/>
              <a:gd name="connsiteY5" fmla="*/ 3479093 h 3657591"/>
              <a:gd name="connsiteX0" fmla="*/ 0 w 7385531"/>
              <a:gd name="connsiteY0" fmla="*/ 3366551 h 3545049"/>
              <a:gd name="connsiteX1" fmla="*/ 2693960 w 7385531"/>
              <a:gd name="connsiteY1" fmla="*/ 0 h 3545049"/>
              <a:gd name="connsiteX2" fmla="*/ 7385531 w 7385531"/>
              <a:gd name="connsiteY2" fmla="*/ 1284533 h 3545049"/>
              <a:gd name="connsiteX3" fmla="*/ 6711173 w 7385531"/>
              <a:gd name="connsiteY3" fmla="*/ 3545049 h 3545049"/>
              <a:gd name="connsiteX4" fmla="*/ 4528906 w 7385531"/>
              <a:gd name="connsiteY4" fmla="*/ 3545049 h 3545049"/>
              <a:gd name="connsiteX5" fmla="*/ 0 w 7385531"/>
              <a:gd name="connsiteY5" fmla="*/ 3366551 h 3545049"/>
              <a:gd name="connsiteX0" fmla="*/ 0 w 6711173"/>
              <a:gd name="connsiteY0" fmla="*/ 3366551 h 3545049"/>
              <a:gd name="connsiteX1" fmla="*/ 2693960 w 6711173"/>
              <a:gd name="connsiteY1" fmla="*/ 0 h 3545049"/>
              <a:gd name="connsiteX2" fmla="*/ 3080817 w 6711173"/>
              <a:gd name="connsiteY2" fmla="*/ 1537751 h 3545049"/>
              <a:gd name="connsiteX3" fmla="*/ 6711173 w 6711173"/>
              <a:gd name="connsiteY3" fmla="*/ 3545049 h 3545049"/>
              <a:gd name="connsiteX4" fmla="*/ 4528906 w 6711173"/>
              <a:gd name="connsiteY4" fmla="*/ 3545049 h 3545049"/>
              <a:gd name="connsiteX5" fmla="*/ 0 w 6711173"/>
              <a:gd name="connsiteY5" fmla="*/ 3366551 h 3545049"/>
              <a:gd name="connsiteX0" fmla="*/ 0 w 6711173"/>
              <a:gd name="connsiteY0" fmla="*/ 3366551 h 3545049"/>
              <a:gd name="connsiteX1" fmla="*/ 2693960 w 6711173"/>
              <a:gd name="connsiteY1" fmla="*/ 0 h 3545049"/>
              <a:gd name="connsiteX2" fmla="*/ 3545051 w 6711173"/>
              <a:gd name="connsiteY2" fmla="*/ 806231 h 3545049"/>
              <a:gd name="connsiteX3" fmla="*/ 6711173 w 6711173"/>
              <a:gd name="connsiteY3" fmla="*/ 3545049 h 3545049"/>
              <a:gd name="connsiteX4" fmla="*/ 4528906 w 6711173"/>
              <a:gd name="connsiteY4" fmla="*/ 3545049 h 3545049"/>
              <a:gd name="connsiteX5" fmla="*/ 0 w 6711173"/>
              <a:gd name="connsiteY5" fmla="*/ 3366551 h 3545049"/>
              <a:gd name="connsiteX0" fmla="*/ 0 w 4528906"/>
              <a:gd name="connsiteY0" fmla="*/ 3366551 h 3545049"/>
              <a:gd name="connsiteX1" fmla="*/ 2693960 w 4528906"/>
              <a:gd name="connsiteY1" fmla="*/ 0 h 3545049"/>
              <a:gd name="connsiteX2" fmla="*/ 3545051 w 4528906"/>
              <a:gd name="connsiteY2" fmla="*/ 806231 h 3545049"/>
              <a:gd name="connsiteX3" fmla="*/ 3208318 w 4528906"/>
              <a:gd name="connsiteY3" fmla="*/ 2096077 h 3545049"/>
              <a:gd name="connsiteX4" fmla="*/ 4528906 w 4528906"/>
              <a:gd name="connsiteY4" fmla="*/ 3545049 h 3545049"/>
              <a:gd name="connsiteX5" fmla="*/ 0 w 4528906"/>
              <a:gd name="connsiteY5" fmla="*/ 3366551 h 3545049"/>
              <a:gd name="connsiteX0" fmla="*/ 0 w 3545051"/>
              <a:gd name="connsiteY0" fmla="*/ 3366551 h 3727929"/>
              <a:gd name="connsiteX1" fmla="*/ 2693960 w 3545051"/>
              <a:gd name="connsiteY1" fmla="*/ 0 h 3727929"/>
              <a:gd name="connsiteX2" fmla="*/ 3545051 w 3545051"/>
              <a:gd name="connsiteY2" fmla="*/ 806231 h 3727929"/>
              <a:gd name="connsiteX3" fmla="*/ 3208318 w 3545051"/>
              <a:gd name="connsiteY3" fmla="*/ 2096077 h 3727929"/>
              <a:gd name="connsiteX4" fmla="*/ 1715368 w 3545051"/>
              <a:gd name="connsiteY4" fmla="*/ 3727929 h 3727929"/>
              <a:gd name="connsiteX5" fmla="*/ 0 w 3545051"/>
              <a:gd name="connsiteY5" fmla="*/ 3366551 h 3727929"/>
              <a:gd name="connsiteX0" fmla="*/ 0 w 3545051"/>
              <a:gd name="connsiteY0" fmla="*/ 3366551 h 4642329"/>
              <a:gd name="connsiteX1" fmla="*/ 2693960 w 3545051"/>
              <a:gd name="connsiteY1" fmla="*/ 0 h 4642329"/>
              <a:gd name="connsiteX2" fmla="*/ 3545051 w 3545051"/>
              <a:gd name="connsiteY2" fmla="*/ 806231 h 4642329"/>
              <a:gd name="connsiteX3" fmla="*/ 3208318 w 3545051"/>
              <a:gd name="connsiteY3" fmla="*/ 2096077 h 4642329"/>
              <a:gd name="connsiteX4" fmla="*/ 1405879 w 3545051"/>
              <a:gd name="connsiteY4" fmla="*/ 4642329 h 4642329"/>
              <a:gd name="connsiteX5" fmla="*/ 0 w 3545051"/>
              <a:gd name="connsiteY5" fmla="*/ 3366551 h 4642329"/>
              <a:gd name="connsiteX0" fmla="*/ 0 w 3545051"/>
              <a:gd name="connsiteY0" fmla="*/ 3366551 h 4642329"/>
              <a:gd name="connsiteX1" fmla="*/ 2693960 w 3545051"/>
              <a:gd name="connsiteY1" fmla="*/ 0 h 4642329"/>
              <a:gd name="connsiteX2" fmla="*/ 3545051 w 3545051"/>
              <a:gd name="connsiteY2" fmla="*/ 806231 h 4642329"/>
              <a:gd name="connsiteX3" fmla="*/ 2828490 w 3545051"/>
              <a:gd name="connsiteY3" fmla="*/ 3868606 h 4642329"/>
              <a:gd name="connsiteX4" fmla="*/ 1405879 w 3545051"/>
              <a:gd name="connsiteY4" fmla="*/ 4642329 h 4642329"/>
              <a:gd name="connsiteX5" fmla="*/ 0 w 3545051"/>
              <a:gd name="connsiteY5" fmla="*/ 3366551 h 4642329"/>
              <a:gd name="connsiteX0" fmla="*/ 0 w 3545051"/>
              <a:gd name="connsiteY0" fmla="*/ 3436890 h 4712668"/>
              <a:gd name="connsiteX1" fmla="*/ 2722096 w 3545051"/>
              <a:gd name="connsiteY1" fmla="*/ 0 h 4712668"/>
              <a:gd name="connsiteX2" fmla="*/ 3545051 w 3545051"/>
              <a:gd name="connsiteY2" fmla="*/ 876570 h 4712668"/>
              <a:gd name="connsiteX3" fmla="*/ 2828490 w 3545051"/>
              <a:gd name="connsiteY3" fmla="*/ 3938945 h 4712668"/>
              <a:gd name="connsiteX4" fmla="*/ 1405879 w 3545051"/>
              <a:gd name="connsiteY4" fmla="*/ 4712668 h 4712668"/>
              <a:gd name="connsiteX5" fmla="*/ 0 w 3545051"/>
              <a:gd name="connsiteY5" fmla="*/ 3436890 h 47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5051" h="4712668">
                <a:moveTo>
                  <a:pt x="0" y="3436890"/>
                </a:moveTo>
                <a:lnTo>
                  <a:pt x="2722096" y="0"/>
                </a:lnTo>
                <a:lnTo>
                  <a:pt x="3545051" y="876570"/>
                </a:lnTo>
                <a:lnTo>
                  <a:pt x="2828490" y="3938945"/>
                </a:lnTo>
                <a:lnTo>
                  <a:pt x="1405879" y="4712668"/>
                </a:lnTo>
                <a:lnTo>
                  <a:pt x="0" y="34368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9" name="Picture 8">
            <a:extLst>
              <a:ext uri="{FF2B5EF4-FFF2-40B4-BE49-F238E27FC236}">
                <a16:creationId xmlns:a16="http://schemas.microsoft.com/office/drawing/2014/main" id="{978A303B-197E-4AE8-8E48-FDB30CBA8B9C}"/>
              </a:ext>
            </a:extLst>
          </p:cNvPr>
          <p:cNvPicPr>
            <a:picLocks noChangeAspect="1"/>
          </p:cNvPicPr>
          <p:nvPr/>
        </p:nvPicPr>
        <p:blipFill rotWithShape="1">
          <a:blip r:embed="rId2">
            <a:extLst>
              <a:ext uri="{28A0092B-C50C-407E-A947-70E740481C1C}">
                <a14:useLocalDpi xmlns:a14="http://schemas.microsoft.com/office/drawing/2010/main" val="0"/>
              </a:ext>
            </a:extLst>
          </a:blip>
          <a:srcRect l="-14382" t="-10299" r="-13438" b="-9356"/>
          <a:stretch/>
        </p:blipFill>
        <p:spPr>
          <a:xfrm>
            <a:off x="11184566" y="5829267"/>
            <a:ext cx="1052633" cy="1028733"/>
          </a:xfrm>
          <a:prstGeom prst="rect">
            <a:avLst/>
          </a:prstGeom>
        </p:spPr>
      </p:pic>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2205664" y="1393623"/>
            <a:ext cx="7780672" cy="4172744"/>
          </a:xfrm>
        </p:spPr>
        <p:txBody>
          <a:bodyPr anchor="b"/>
          <a:lstStyle>
            <a:lvl1pPr>
              <a:defRPr sz="9600"/>
            </a:lvl1pPr>
          </a:lstStyle>
          <a:p>
            <a:r>
              <a:rPr lang="en-US"/>
              <a:t>Section </a:t>
            </a:r>
            <a:br>
              <a:rPr lang="en-US"/>
            </a:br>
            <a:r>
              <a:rPr lang="en-US"/>
              <a:t>Title goes </a:t>
            </a:r>
            <a:br>
              <a:rPr lang="en-US"/>
            </a:br>
            <a:r>
              <a:rPr lang="en-US"/>
              <a:t>in here.</a:t>
            </a:r>
            <a:endParaRPr lang="en-AU"/>
          </a:p>
        </p:txBody>
      </p:sp>
      <p:sp>
        <p:nvSpPr>
          <p:cNvPr id="44" name="Text Placeholder 6">
            <a:extLst>
              <a:ext uri="{FF2B5EF4-FFF2-40B4-BE49-F238E27FC236}">
                <a16:creationId xmlns:a16="http://schemas.microsoft.com/office/drawing/2014/main" id="{0E942CC4-900D-42AA-AF36-43130DAFBFD5}"/>
              </a:ext>
            </a:extLst>
          </p:cNvPr>
          <p:cNvSpPr>
            <a:spLocks noGrp="1"/>
          </p:cNvSpPr>
          <p:nvPr>
            <p:ph type="body" sz="quarter" idx="11" hasCustomPrompt="1"/>
          </p:nvPr>
        </p:nvSpPr>
        <p:spPr>
          <a:xfrm rot="5400000">
            <a:off x="10406559" y="4399028"/>
            <a:ext cx="2612131" cy="288032"/>
          </a:xfrm>
        </p:spPr>
        <p:txBody>
          <a:bodyPr>
            <a:normAutofit/>
          </a:bodyPr>
          <a:lstStyle>
            <a:lvl1pPr algn="r">
              <a:defRPr sz="1600">
                <a:latin typeface="Roboto Mono" pitchFamily="2" charset="0"/>
                <a:ea typeface="Roboto Mono" pitchFamily="2" charset="0"/>
              </a:defRPr>
            </a:lvl1pPr>
          </a:lstStyle>
          <a:p>
            <a:pPr lvl="0"/>
            <a:r>
              <a:rPr lang="en-US"/>
              <a:t>Medicine and Health</a:t>
            </a:r>
            <a:endParaRPr lang="en-AU"/>
          </a:p>
        </p:txBody>
      </p:sp>
    </p:spTree>
    <p:extLst>
      <p:ext uri="{BB962C8B-B14F-4D97-AF65-F5344CB8AC3E}">
        <p14:creationId xmlns:p14="http://schemas.microsoft.com/office/powerpoint/2010/main" val="124165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0BF683-3025-4563-AD32-451E6B314B7C}"/>
              </a:ext>
            </a:extLst>
          </p:cNvPr>
          <p:cNvPicPr>
            <a:picLocks noChangeAspect="1"/>
          </p:cNvPicPr>
          <p:nvPr/>
        </p:nvPicPr>
        <p:blipFill rotWithShape="1">
          <a:blip r:embed="rId2"/>
          <a:srcRect l="2963" r="20244" b="18809"/>
          <a:stretch/>
        </p:blipFill>
        <p:spPr>
          <a:xfrm rot="5400000">
            <a:off x="476249" y="-476250"/>
            <a:ext cx="6858000" cy="7810499"/>
          </a:xfrm>
          <a:prstGeom prst="rect">
            <a:avLst/>
          </a:prstGeom>
        </p:spPr>
      </p:pic>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6" name="Picture 5">
            <a:extLst>
              <a:ext uri="{FF2B5EF4-FFF2-40B4-BE49-F238E27FC236}">
                <a16:creationId xmlns:a16="http://schemas.microsoft.com/office/drawing/2014/main" id="{A4CB4797-1CDB-48BF-A20F-0215D9B16BE8}"/>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
        <p:nvSpPr>
          <p:cNvPr id="7" name="Title 1">
            <a:extLst>
              <a:ext uri="{FF2B5EF4-FFF2-40B4-BE49-F238E27FC236}">
                <a16:creationId xmlns:a16="http://schemas.microsoft.com/office/drawing/2014/main" id="{ADCF2471-B115-489A-84E1-0A0E86926450}"/>
              </a:ext>
            </a:extLst>
          </p:cNvPr>
          <p:cNvSpPr>
            <a:spLocks noGrp="1"/>
          </p:cNvSpPr>
          <p:nvPr>
            <p:ph type="title" hasCustomPrompt="1"/>
          </p:nvPr>
        </p:nvSpPr>
        <p:spPr>
          <a:xfrm>
            <a:off x="590550" y="589756"/>
            <a:ext cx="8997951" cy="4172744"/>
          </a:xfrm>
        </p:spPr>
        <p:txBody>
          <a:bodyPr anchor="b"/>
          <a:lstStyle>
            <a:lvl1pPr>
              <a:defRPr sz="9600"/>
            </a:lvl1pPr>
          </a:lstStyle>
          <a:p>
            <a:r>
              <a:rPr lang="en-US"/>
              <a:t>Slide headline goes </a:t>
            </a:r>
            <a:br>
              <a:rPr lang="en-US"/>
            </a:br>
            <a:r>
              <a:rPr lang="en-US"/>
              <a:t>in here.</a:t>
            </a:r>
            <a:endParaRPr lang="en-AU"/>
          </a:p>
        </p:txBody>
      </p:sp>
      <p:sp>
        <p:nvSpPr>
          <p:cNvPr id="9" name="Text Placeholder 6">
            <a:extLst>
              <a:ext uri="{FF2B5EF4-FFF2-40B4-BE49-F238E27FC236}">
                <a16:creationId xmlns:a16="http://schemas.microsoft.com/office/drawing/2014/main" id="{A72B2A94-418B-4064-82E8-29CE7E58106F}"/>
              </a:ext>
            </a:extLst>
          </p:cNvPr>
          <p:cNvSpPr>
            <a:spLocks noGrp="1"/>
          </p:cNvSpPr>
          <p:nvPr>
            <p:ph type="body" sz="quarter" idx="11" hasCustomPrompt="1"/>
          </p:nvPr>
        </p:nvSpPr>
        <p:spPr>
          <a:xfrm>
            <a:off x="590550" y="5454646"/>
            <a:ext cx="8696325" cy="1117605"/>
          </a:xfrm>
        </p:spPr>
        <p:txBody>
          <a:bodyPr>
            <a:normAutofit/>
          </a:bodyPr>
          <a:lstStyle>
            <a:lvl1pPr>
              <a:defRPr sz="2000">
                <a:latin typeface="Roboto Mono" pitchFamily="2" charset="0"/>
                <a:ea typeface="Roboto Mono" pitchFamily="2" charset="0"/>
              </a:defRPr>
            </a:lvl1pPr>
          </a:lstStyle>
          <a:p>
            <a:pPr lvl="0"/>
            <a:r>
              <a:rPr lang="en-US"/>
              <a:t>Secondary text can go here.</a:t>
            </a:r>
            <a:endParaRPr lang="en-AU"/>
          </a:p>
        </p:txBody>
      </p:sp>
    </p:spTree>
    <p:extLst>
      <p:ext uri="{BB962C8B-B14F-4D97-AF65-F5344CB8AC3E}">
        <p14:creationId xmlns:p14="http://schemas.microsoft.com/office/powerpoint/2010/main" val="1812103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Picture Placeholder 6">
            <a:extLst>
              <a:ext uri="{FF2B5EF4-FFF2-40B4-BE49-F238E27FC236}">
                <a16:creationId xmlns:a16="http://schemas.microsoft.com/office/drawing/2014/main" id="{2F39F1CA-AA11-4FBC-ACD0-037653BFE526}"/>
              </a:ext>
            </a:extLst>
          </p:cNvPr>
          <p:cNvSpPr>
            <a:spLocks noGrp="1"/>
          </p:cNvSpPr>
          <p:nvPr>
            <p:ph type="pic" sz="quarter" idx="11" hasCustomPrompt="1"/>
          </p:nvPr>
        </p:nvSpPr>
        <p:spPr>
          <a:xfrm>
            <a:off x="0" y="2847977"/>
            <a:ext cx="10144125" cy="4010025"/>
          </a:xfrm>
          <a:solidFill>
            <a:schemeClr val="accent1"/>
          </a:solidFill>
        </p:spPr>
        <p:txBody>
          <a:bodyPr anchor="ctr"/>
          <a:lstStyle>
            <a:lvl1pPr algn="ctr">
              <a:defRPr/>
            </a:lvl1pPr>
          </a:lstStyle>
          <a:p>
            <a:r>
              <a:rPr lang="en-AU"/>
              <a:t>Insert image</a:t>
            </a:r>
          </a:p>
        </p:txBody>
      </p:sp>
      <p:sp>
        <p:nvSpPr>
          <p:cNvPr id="8" name="Title 7">
            <a:extLst>
              <a:ext uri="{FF2B5EF4-FFF2-40B4-BE49-F238E27FC236}">
                <a16:creationId xmlns:a16="http://schemas.microsoft.com/office/drawing/2014/main" id="{5453EC37-0CB8-4A97-921B-BBFB97E55B49}"/>
              </a:ext>
            </a:extLst>
          </p:cNvPr>
          <p:cNvSpPr>
            <a:spLocks noGrp="1"/>
          </p:cNvSpPr>
          <p:nvPr>
            <p:ph type="title" hasCustomPrompt="1"/>
          </p:nvPr>
        </p:nvSpPr>
        <p:spPr>
          <a:xfrm>
            <a:off x="590551" y="589756"/>
            <a:ext cx="9222044" cy="1760155"/>
          </a:xfrm>
        </p:spPr>
        <p:txBody>
          <a:bodyPr/>
          <a:lstStyle>
            <a:lvl1pPr>
              <a:defRPr/>
            </a:lvl1pPr>
          </a:lstStyle>
          <a:p>
            <a:r>
              <a:rPr lang="en-US"/>
              <a:t>Headline over two lines in Clancy here.</a:t>
            </a:r>
            <a:endParaRPr lang="en-AU"/>
          </a:p>
        </p:txBody>
      </p:sp>
      <p:pic>
        <p:nvPicPr>
          <p:cNvPr id="9" name="Picture 8">
            <a:extLst>
              <a:ext uri="{FF2B5EF4-FFF2-40B4-BE49-F238E27FC236}">
                <a16:creationId xmlns:a16="http://schemas.microsoft.com/office/drawing/2014/main" id="{9DEDC3A5-C282-4EA9-A88D-417A7B40D9A5}"/>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209586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7">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5D8190DB-B7AA-7CEF-6E24-34F41415BEFC}"/>
              </a:ext>
            </a:extLst>
          </p:cNvPr>
          <p:cNvSpPr>
            <a:spLocks noGrp="1"/>
          </p:cNvSpPr>
          <p:nvPr>
            <p:ph type="pic" sz="quarter" idx="11" hasCustomPrompt="1"/>
          </p:nvPr>
        </p:nvSpPr>
        <p:spPr>
          <a:xfrm>
            <a:off x="1778001" y="0"/>
            <a:ext cx="10413999" cy="6858000"/>
          </a:xfrm>
          <a:custGeom>
            <a:avLst/>
            <a:gdLst>
              <a:gd name="connsiteX0" fmla="*/ 0 w 10414000"/>
              <a:gd name="connsiteY0" fmla="*/ 0 h 6858000"/>
              <a:gd name="connsiteX1" fmla="*/ 10414000 w 10414000"/>
              <a:gd name="connsiteY1" fmla="*/ 0 h 6858000"/>
              <a:gd name="connsiteX2" fmla="*/ 10414000 w 10414000"/>
              <a:gd name="connsiteY2" fmla="*/ 6858000 h 6858000"/>
              <a:gd name="connsiteX3" fmla="*/ 0 w 10414000"/>
              <a:gd name="connsiteY3" fmla="*/ 6858000 h 6858000"/>
              <a:gd name="connsiteX4" fmla="*/ 0 w 10414000"/>
              <a:gd name="connsiteY4" fmla="*/ 4680831 h 6858000"/>
              <a:gd name="connsiteX5" fmla="*/ 171942 w 10414000"/>
              <a:gd name="connsiteY5" fmla="*/ 4726441 h 6858000"/>
              <a:gd name="connsiteX6" fmla="*/ 484221 w 10414000"/>
              <a:gd name="connsiteY6" fmla="*/ 4786403 h 6858000"/>
              <a:gd name="connsiteX7" fmla="*/ 4053110 w 10414000"/>
              <a:gd name="connsiteY7" fmla="*/ 4533920 h 6858000"/>
              <a:gd name="connsiteX8" fmla="*/ 4581863 w 10414000"/>
              <a:gd name="connsiteY8" fmla="*/ 2088107 h 6858000"/>
              <a:gd name="connsiteX9" fmla="*/ 2763399 w 10414000"/>
              <a:gd name="connsiteY9" fmla="*/ 582895 h 6858000"/>
              <a:gd name="connsiteX10" fmla="*/ 914125 w 10414000"/>
              <a:gd name="connsiteY10" fmla="*/ 1811197 h 6858000"/>
              <a:gd name="connsiteX11" fmla="*/ 331217 w 10414000"/>
              <a:gd name="connsiteY11" fmla="*/ 2234970 h 6858000"/>
              <a:gd name="connsiteX12" fmla="*/ 0 w 10414000"/>
              <a:gd name="connsiteY12" fmla="*/ 246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4000" h="6858000">
                <a:moveTo>
                  <a:pt x="0" y="0"/>
                </a:moveTo>
                <a:lnTo>
                  <a:pt x="10414000" y="0"/>
                </a:lnTo>
                <a:lnTo>
                  <a:pt x="10414000" y="6858000"/>
                </a:lnTo>
                <a:lnTo>
                  <a:pt x="0" y="6858000"/>
                </a:lnTo>
                <a:lnTo>
                  <a:pt x="0" y="4680831"/>
                </a:lnTo>
                <a:lnTo>
                  <a:pt x="171942" y="4726441"/>
                </a:lnTo>
                <a:cubicBezTo>
                  <a:pt x="272877" y="4749192"/>
                  <a:pt x="377314" y="4769059"/>
                  <a:pt x="484221" y="4786403"/>
                </a:cubicBezTo>
                <a:cubicBezTo>
                  <a:pt x="1339480" y="4925155"/>
                  <a:pt x="3112315" y="5028813"/>
                  <a:pt x="4053110" y="4533920"/>
                </a:cubicBezTo>
                <a:cubicBezTo>
                  <a:pt x="5003195" y="4034140"/>
                  <a:pt x="4796815" y="2746611"/>
                  <a:pt x="4581863" y="2088107"/>
                </a:cubicBezTo>
                <a:cubicBezTo>
                  <a:pt x="4366911" y="1429603"/>
                  <a:pt x="3579405" y="574456"/>
                  <a:pt x="2763399" y="582895"/>
                </a:cubicBezTo>
                <a:cubicBezTo>
                  <a:pt x="1947393" y="591334"/>
                  <a:pt x="1554433" y="1291445"/>
                  <a:pt x="914125" y="1811197"/>
                </a:cubicBezTo>
                <a:cubicBezTo>
                  <a:pt x="754048" y="1941135"/>
                  <a:pt x="548834" y="2083868"/>
                  <a:pt x="331217" y="2234970"/>
                </a:cubicBezTo>
                <a:lnTo>
                  <a:pt x="0" y="2467053"/>
                </a:lnTo>
                <a:close/>
              </a:path>
            </a:pathLst>
          </a:custGeom>
          <a:solidFill>
            <a:schemeClr val="bg1">
              <a:lumMod val="95000"/>
            </a:schemeClr>
          </a:solidFill>
        </p:spPr>
        <p:txBody>
          <a:bodyPr wrap="square" lIns="360000" tIns="288000">
            <a:noAutofit/>
          </a:bodyPr>
          <a:lstStyle/>
          <a:p>
            <a:r>
              <a:rPr lang="en-US"/>
              <a:t>Click icon to insert picture</a:t>
            </a:r>
          </a:p>
        </p:txBody>
      </p:sp>
      <p:pic>
        <p:nvPicPr>
          <p:cNvPr id="10" name="Picture 9" descr="A close-up of a crescent moon&#10;&#10;Description automatically generated with low confidence">
            <a:extLst>
              <a:ext uri="{FF2B5EF4-FFF2-40B4-BE49-F238E27FC236}">
                <a16:creationId xmlns:a16="http://schemas.microsoft.com/office/drawing/2014/main" id="{0216B3BF-A46C-C1AB-95C4-417A3FED85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140000">
            <a:off x="830035" y="780308"/>
            <a:ext cx="4545940" cy="566494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2425700" y="2413000"/>
            <a:ext cx="3873500" cy="1409700"/>
          </a:xfrm>
          <a:prstGeom prst="rect">
            <a:avLst/>
          </a:prstGeom>
        </p:spPr>
        <p:txBody>
          <a:bodyPr lIns="0" tIns="0" rIns="0" bIns="0"/>
          <a:lstStyle>
            <a:lvl1pPr marL="0" indent="0">
              <a:buFontTx/>
              <a:buNone/>
              <a:defRPr sz="4500" b="1" i="0">
                <a:latin typeface="Clancy Bold" pitchFamily="2" charset="77"/>
              </a:defRPr>
            </a:lvl1pPr>
            <a:lvl2pPr marL="457200" indent="0">
              <a:buNone/>
              <a:defRPr/>
            </a:lvl2pPr>
          </a:lstStyle>
          <a:p>
            <a:pPr lvl="0"/>
            <a:r>
              <a:rPr lang="en-GB"/>
              <a:t>Click to edit title here</a:t>
            </a:r>
          </a:p>
        </p:txBody>
      </p:sp>
      <p:sp>
        <p:nvSpPr>
          <p:cNvPr id="23" name="Freeform 22">
            <a:extLst>
              <a:ext uri="{FF2B5EF4-FFF2-40B4-BE49-F238E27FC236}">
                <a16:creationId xmlns:a16="http://schemas.microsoft.com/office/drawing/2014/main" id="{F6CF7BD1-E035-720A-7661-EAB94589CD29}"/>
              </a:ext>
            </a:extLst>
          </p:cNvPr>
          <p:cNvSpPr/>
          <p:nvPr userDrawn="1"/>
        </p:nvSpPr>
        <p:spPr>
          <a:xfrm>
            <a:off x="1778001" y="582834"/>
            <a:ext cx="4763163" cy="4318345"/>
          </a:xfrm>
          <a:custGeom>
            <a:avLst/>
            <a:gdLst>
              <a:gd name="connsiteX0" fmla="*/ 2763399 w 4763163"/>
              <a:gd name="connsiteY0" fmla="*/ 61 h 4318345"/>
              <a:gd name="connsiteX1" fmla="*/ 4581863 w 4763163"/>
              <a:gd name="connsiteY1" fmla="*/ 1505273 h 4318345"/>
              <a:gd name="connsiteX2" fmla="*/ 4053110 w 4763163"/>
              <a:gd name="connsiteY2" fmla="*/ 3951086 h 4318345"/>
              <a:gd name="connsiteX3" fmla="*/ 484221 w 4763163"/>
              <a:gd name="connsiteY3" fmla="*/ 4203569 h 4318345"/>
              <a:gd name="connsiteX4" fmla="*/ 171942 w 4763163"/>
              <a:gd name="connsiteY4" fmla="*/ 4143607 h 4318345"/>
              <a:gd name="connsiteX5" fmla="*/ 0 w 4763163"/>
              <a:gd name="connsiteY5" fmla="*/ 4097997 h 4318345"/>
              <a:gd name="connsiteX6" fmla="*/ 0 w 4763163"/>
              <a:gd name="connsiteY6" fmla="*/ 1884218 h 4318345"/>
              <a:gd name="connsiteX7" fmla="*/ 331216 w 4763163"/>
              <a:gd name="connsiteY7" fmla="*/ 1652136 h 4318345"/>
              <a:gd name="connsiteX8" fmla="*/ 914125 w 4763163"/>
              <a:gd name="connsiteY8" fmla="*/ 1228363 h 4318345"/>
              <a:gd name="connsiteX9" fmla="*/ 2763399 w 4763163"/>
              <a:gd name="connsiteY9" fmla="*/ 61 h 431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163" h="4318345">
                <a:moveTo>
                  <a:pt x="2763399" y="61"/>
                </a:moveTo>
                <a:cubicBezTo>
                  <a:pt x="3579405" y="-8378"/>
                  <a:pt x="4366911" y="846769"/>
                  <a:pt x="4581863" y="1505273"/>
                </a:cubicBezTo>
                <a:cubicBezTo>
                  <a:pt x="4796815" y="2163777"/>
                  <a:pt x="5003195" y="3451306"/>
                  <a:pt x="4053110" y="3951086"/>
                </a:cubicBezTo>
                <a:cubicBezTo>
                  <a:pt x="3112315" y="4445979"/>
                  <a:pt x="1339480" y="4342321"/>
                  <a:pt x="484221" y="4203569"/>
                </a:cubicBezTo>
                <a:cubicBezTo>
                  <a:pt x="377314" y="4186225"/>
                  <a:pt x="272876" y="4166358"/>
                  <a:pt x="171942" y="4143607"/>
                </a:cubicBezTo>
                <a:lnTo>
                  <a:pt x="0" y="4097997"/>
                </a:lnTo>
                <a:lnTo>
                  <a:pt x="0" y="1884218"/>
                </a:lnTo>
                <a:lnTo>
                  <a:pt x="331216" y="1652136"/>
                </a:lnTo>
                <a:cubicBezTo>
                  <a:pt x="548834" y="1501034"/>
                  <a:pt x="754048" y="1358301"/>
                  <a:pt x="914125" y="1228363"/>
                </a:cubicBezTo>
                <a:cubicBezTo>
                  <a:pt x="1554433" y="708611"/>
                  <a:pt x="1947393" y="8500"/>
                  <a:pt x="2763399" y="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Picture 26">
            <a:extLst>
              <a:ext uri="{FF2B5EF4-FFF2-40B4-BE49-F238E27FC236}">
                <a16:creationId xmlns:a16="http://schemas.microsoft.com/office/drawing/2014/main" id="{FE997D8E-A9BC-5BED-4F84-DFE94E0CB84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2507" y="0"/>
            <a:ext cx="1800508" cy="6858000"/>
          </a:xfrm>
          <a:prstGeom prst="rect">
            <a:avLst/>
          </a:prstGeom>
        </p:spPr>
      </p:pic>
      <p:sp>
        <p:nvSpPr>
          <p:cNvPr id="25" name="Freeform 24">
            <a:extLst>
              <a:ext uri="{FF2B5EF4-FFF2-40B4-BE49-F238E27FC236}">
                <a16:creationId xmlns:a16="http://schemas.microsoft.com/office/drawing/2014/main" id="{B2BB66E3-A407-1312-E57C-2DE918563E2D}"/>
              </a:ext>
            </a:extLst>
          </p:cNvPr>
          <p:cNvSpPr/>
          <p:nvPr userDrawn="1"/>
        </p:nvSpPr>
        <p:spPr>
          <a:xfrm>
            <a:off x="699496" y="2467052"/>
            <a:ext cx="1078505" cy="2213779"/>
          </a:xfrm>
          <a:custGeom>
            <a:avLst/>
            <a:gdLst>
              <a:gd name="connsiteX0" fmla="*/ 1078505 w 1078505"/>
              <a:gd name="connsiteY0" fmla="*/ 0 h 2213779"/>
              <a:gd name="connsiteX1" fmla="*/ 1078505 w 1078505"/>
              <a:gd name="connsiteY1" fmla="*/ 2213779 h 2213779"/>
              <a:gd name="connsiteX2" fmla="*/ 959186 w 1078505"/>
              <a:gd name="connsiteY2" fmla="*/ 2182127 h 2213779"/>
              <a:gd name="connsiteX3" fmla="*/ 58 w 1078505"/>
              <a:gd name="connsiteY3" fmla="*/ 1234356 h 2213779"/>
              <a:gd name="connsiteX4" fmla="*/ 1078083 w 1078505"/>
              <a:gd name="connsiteY4" fmla="*/ 296 h 2213779"/>
              <a:gd name="connsiteX5" fmla="*/ 1078505 w 1078505"/>
              <a:gd name="connsiteY5" fmla="*/ 0 h 221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505" h="2213779">
                <a:moveTo>
                  <a:pt x="1078505" y="0"/>
                </a:moveTo>
                <a:lnTo>
                  <a:pt x="1078505" y="2213779"/>
                </a:lnTo>
                <a:lnTo>
                  <a:pt x="959186" y="2182127"/>
                </a:lnTo>
                <a:cubicBezTo>
                  <a:pt x="401814" y="2008866"/>
                  <a:pt x="7735" y="1718852"/>
                  <a:pt x="58" y="1234356"/>
                </a:cubicBezTo>
                <a:cubicBezTo>
                  <a:pt x="-6340" y="830610"/>
                  <a:pt x="523488" y="396211"/>
                  <a:pt x="1078083" y="296"/>
                </a:cubicBezTo>
                <a:lnTo>
                  <a:pt x="10785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UNSW Sydney Logo">
            <a:extLst>
              <a:ext uri="{FF2B5EF4-FFF2-40B4-BE49-F238E27FC236}">
                <a16:creationId xmlns:a16="http://schemas.microsoft.com/office/drawing/2014/main" id="{68662591-2057-2078-168A-F3FEA94C525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22693981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2">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1E28888-7047-49C5-A790-5E6300B5E150}"/>
              </a:ext>
            </a:extLst>
          </p:cNvPr>
          <p:cNvSpPr>
            <a:spLocks noGrp="1"/>
          </p:cNvSpPr>
          <p:nvPr>
            <p:ph type="pic" sz="quarter" idx="12" hasCustomPrompt="1"/>
          </p:nvPr>
        </p:nvSpPr>
        <p:spPr>
          <a:xfrm>
            <a:off x="4629149" y="0"/>
            <a:ext cx="7562851" cy="5156197"/>
          </a:xfrm>
          <a:solidFill>
            <a:schemeClr val="accent2"/>
          </a:solidFill>
        </p:spPr>
        <p:txBody>
          <a:bodyPr anchor="ctr"/>
          <a:lstStyle>
            <a:lvl1pPr algn="ctr">
              <a:defRPr/>
            </a:lvl1pPr>
          </a:lstStyle>
          <a:p>
            <a:r>
              <a:rPr lang="en-AU"/>
              <a:t>Insert image</a:t>
            </a:r>
          </a:p>
        </p:txBody>
      </p:sp>
      <p:sp>
        <p:nvSpPr>
          <p:cNvPr id="5" name="Rectangle 4">
            <a:extLst>
              <a:ext uri="{FF2B5EF4-FFF2-40B4-BE49-F238E27FC236}">
                <a16:creationId xmlns:a16="http://schemas.microsoft.com/office/drawing/2014/main" id="{9CF78175-ED22-4AE1-AFE5-5DAB9F704D8D}"/>
              </a:ext>
            </a:extLst>
          </p:cNvPr>
          <p:cNvSpPr/>
          <p:nvPr/>
        </p:nvSpPr>
        <p:spPr>
          <a:xfrm>
            <a:off x="1" y="5156200"/>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3771900" cy="4258469"/>
          </a:xfrm>
        </p:spPr>
        <p:txBody>
          <a:bodyPr/>
          <a:lstStyle>
            <a:lvl1pPr>
              <a:defRPr/>
            </a:lvl1pPr>
          </a:lstStyle>
          <a:p>
            <a:r>
              <a:rPr lang="en-US"/>
              <a:t>Headline over a few lines here.</a:t>
            </a:r>
            <a:endParaRPr lang="en-AU"/>
          </a:p>
        </p:txBody>
      </p:sp>
      <p:pic>
        <p:nvPicPr>
          <p:cNvPr id="7" name="Picture 6">
            <a:extLst>
              <a:ext uri="{FF2B5EF4-FFF2-40B4-BE49-F238E27FC236}">
                <a16:creationId xmlns:a16="http://schemas.microsoft.com/office/drawing/2014/main" id="{D1A1933E-F1B0-4BD3-B5D2-8E451608BD5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3760959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 y="5156200"/>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5" name="Picture Placeholder 14">
            <a:extLst>
              <a:ext uri="{FF2B5EF4-FFF2-40B4-BE49-F238E27FC236}">
                <a16:creationId xmlns:a16="http://schemas.microsoft.com/office/drawing/2014/main" id="{534C4809-9FD2-4A00-A66D-D80F7DFC6F9B}"/>
              </a:ext>
            </a:extLst>
          </p:cNvPr>
          <p:cNvSpPr>
            <a:spLocks noGrp="1"/>
          </p:cNvSpPr>
          <p:nvPr>
            <p:ph type="pic" sz="quarter" idx="11" hasCustomPrompt="1"/>
          </p:nvPr>
        </p:nvSpPr>
        <p:spPr>
          <a:xfrm>
            <a:off x="1" y="0"/>
            <a:ext cx="7820025" cy="6858000"/>
          </a:xfrm>
          <a:custGeom>
            <a:avLst/>
            <a:gdLst>
              <a:gd name="connsiteX0" fmla="*/ 0 w 7820025"/>
              <a:gd name="connsiteY0" fmla="*/ 0 h 6858000"/>
              <a:gd name="connsiteX1" fmla="*/ 6391275 w 7820025"/>
              <a:gd name="connsiteY1" fmla="*/ 0 h 6858000"/>
              <a:gd name="connsiteX2" fmla="*/ 6391275 w 7820025"/>
              <a:gd name="connsiteY2" fmla="*/ 2 h 6858000"/>
              <a:gd name="connsiteX3" fmla="*/ 7820025 w 7820025"/>
              <a:gd name="connsiteY3" fmla="*/ 5156198 h 6858000"/>
              <a:gd name="connsiteX4" fmla="*/ 4648200 w 7820025"/>
              <a:gd name="connsiteY4" fmla="*/ 6857999 h 6858000"/>
              <a:gd name="connsiteX5" fmla="*/ 4648200 w 7820025"/>
              <a:gd name="connsiteY5" fmla="*/ 6858000 h 6858000"/>
              <a:gd name="connsiteX6" fmla="*/ 1 w 7820025"/>
              <a:gd name="connsiteY6" fmla="*/ 6858000 h 6858000"/>
              <a:gd name="connsiteX7" fmla="*/ 1 w 7820025"/>
              <a:gd name="connsiteY7" fmla="*/ 5156197 h 6858000"/>
              <a:gd name="connsiteX8" fmla="*/ 4648200 w 7820025"/>
              <a:gd name="connsiteY8" fmla="*/ 5156197 h 6858000"/>
              <a:gd name="connsiteX9" fmla="*/ 4648200 w 7820025"/>
              <a:gd name="connsiteY9" fmla="*/ 5156198 h 6858000"/>
              <a:gd name="connsiteX10" fmla="*/ 6391275 w 7820025"/>
              <a:gd name="connsiteY10" fmla="*/ 5156198 h 6858000"/>
              <a:gd name="connsiteX11" fmla="*/ 6391275 w 7820025"/>
              <a:gd name="connsiteY11" fmla="*/ 5156196 h 6858000"/>
              <a:gd name="connsiteX12" fmla="*/ 0 w 7820025"/>
              <a:gd name="connsiteY12" fmla="*/ 51561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0025" h="6858000">
                <a:moveTo>
                  <a:pt x="0" y="0"/>
                </a:moveTo>
                <a:lnTo>
                  <a:pt x="6391275" y="0"/>
                </a:lnTo>
                <a:lnTo>
                  <a:pt x="6391275" y="2"/>
                </a:lnTo>
                <a:lnTo>
                  <a:pt x="7820025" y="5156198"/>
                </a:lnTo>
                <a:lnTo>
                  <a:pt x="4648200" y="6857999"/>
                </a:lnTo>
                <a:lnTo>
                  <a:pt x="4648200" y="6858000"/>
                </a:lnTo>
                <a:lnTo>
                  <a:pt x="1" y="6858000"/>
                </a:lnTo>
                <a:lnTo>
                  <a:pt x="1" y="5156197"/>
                </a:lnTo>
                <a:lnTo>
                  <a:pt x="4648200" y="5156197"/>
                </a:lnTo>
                <a:lnTo>
                  <a:pt x="4648200" y="5156198"/>
                </a:lnTo>
                <a:lnTo>
                  <a:pt x="6391275" y="5156198"/>
                </a:lnTo>
                <a:lnTo>
                  <a:pt x="6391275" y="5156196"/>
                </a:lnTo>
                <a:lnTo>
                  <a:pt x="0" y="5156196"/>
                </a:lnTo>
                <a:close/>
              </a:path>
            </a:pathLst>
          </a:custGeom>
          <a:solidFill>
            <a:schemeClr val="accent3"/>
          </a:solidFill>
        </p:spPr>
        <p:txBody>
          <a:bodyPr wrap="square" anchor="ctr">
            <a:noAutofit/>
          </a:bodyPr>
          <a:lstStyle>
            <a:lvl1pPr algn="ctr">
              <a:defRPr/>
            </a:lvl1pPr>
          </a:lstStyle>
          <a:p>
            <a:r>
              <a:rPr lang="en-AU"/>
              <a:t>Insert image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6953251" y="589756"/>
            <a:ext cx="4667251" cy="4258469"/>
          </a:xfrm>
        </p:spPr>
        <p:txBody>
          <a:bodyPr/>
          <a:lstStyle>
            <a:lvl1pPr algn="r">
              <a:defRPr/>
            </a:lvl1pPr>
          </a:lstStyle>
          <a:p>
            <a:r>
              <a:rPr lang="en-US"/>
              <a:t>Headline over a few lines here.</a:t>
            </a:r>
            <a:endParaRPr lang="en-AU"/>
          </a:p>
        </p:txBody>
      </p:sp>
      <p:pic>
        <p:nvPicPr>
          <p:cNvPr id="7" name="Picture 6">
            <a:extLst>
              <a:ext uri="{FF2B5EF4-FFF2-40B4-BE49-F238E27FC236}">
                <a16:creationId xmlns:a16="http://schemas.microsoft.com/office/drawing/2014/main" id="{C0B82178-2324-4A4A-A238-081F452E35B3}"/>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479778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age angular crop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Picture Placeholder 11">
            <a:extLst>
              <a:ext uri="{FF2B5EF4-FFF2-40B4-BE49-F238E27FC236}">
                <a16:creationId xmlns:a16="http://schemas.microsoft.com/office/drawing/2014/main" id="{F00C36B9-02FA-4A11-BFC7-9FB1C08A1EC2}"/>
              </a:ext>
            </a:extLst>
          </p:cNvPr>
          <p:cNvSpPr>
            <a:spLocks noGrp="1"/>
          </p:cNvSpPr>
          <p:nvPr>
            <p:ph type="pic" sz="quarter" idx="11" hasCustomPrompt="1"/>
          </p:nvPr>
        </p:nvSpPr>
        <p:spPr>
          <a:xfrm>
            <a:off x="3" y="1160205"/>
            <a:ext cx="10144123" cy="5697795"/>
          </a:xfrm>
          <a:custGeom>
            <a:avLst/>
            <a:gdLst>
              <a:gd name="connsiteX0" fmla="*/ 6951403 w 10144123"/>
              <a:gd name="connsiteY0" fmla="*/ 0 h 5697794"/>
              <a:gd name="connsiteX1" fmla="*/ 10144123 w 10144123"/>
              <a:gd name="connsiteY1" fmla="*/ 2268794 h 5697794"/>
              <a:gd name="connsiteX2" fmla="*/ 10144123 w 10144123"/>
              <a:gd name="connsiteY2" fmla="*/ 5697794 h 5697794"/>
              <a:gd name="connsiteX3" fmla="*/ 6951405 w 10144123"/>
              <a:gd name="connsiteY3" fmla="*/ 5697794 h 5697794"/>
              <a:gd name="connsiteX4" fmla="*/ 6951405 w 10144123"/>
              <a:gd name="connsiteY4" fmla="*/ 2268794 h 5697794"/>
              <a:gd name="connsiteX5" fmla="*/ 6951403 w 10144123"/>
              <a:gd name="connsiteY5" fmla="*/ 2268794 h 5697794"/>
              <a:gd name="connsiteX6" fmla="*/ 6951403 w 10144123"/>
              <a:gd name="connsiteY6" fmla="*/ 3995994 h 5697794"/>
              <a:gd name="connsiteX7" fmla="*/ 6951403 w 10144123"/>
              <a:gd name="connsiteY7" fmla="*/ 5697794 h 5697794"/>
              <a:gd name="connsiteX8" fmla="*/ 0 w 10144123"/>
              <a:gd name="connsiteY8" fmla="*/ 5697794 h 5697794"/>
              <a:gd name="connsiteX9" fmla="*/ 0 w 10144123"/>
              <a:gd name="connsiteY9" fmla="*/ 3995994 h 569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44123" h="5697794">
                <a:moveTo>
                  <a:pt x="6951403" y="0"/>
                </a:moveTo>
                <a:lnTo>
                  <a:pt x="10144123" y="2268794"/>
                </a:lnTo>
                <a:lnTo>
                  <a:pt x="10144123" y="5697794"/>
                </a:lnTo>
                <a:lnTo>
                  <a:pt x="6951405" y="5697794"/>
                </a:lnTo>
                <a:lnTo>
                  <a:pt x="6951405" y="2268794"/>
                </a:lnTo>
                <a:lnTo>
                  <a:pt x="6951403" y="2268794"/>
                </a:lnTo>
                <a:lnTo>
                  <a:pt x="6951403" y="3995994"/>
                </a:lnTo>
                <a:lnTo>
                  <a:pt x="6951403" y="5697794"/>
                </a:lnTo>
                <a:lnTo>
                  <a:pt x="0" y="5697794"/>
                </a:lnTo>
                <a:lnTo>
                  <a:pt x="0" y="3995994"/>
                </a:lnTo>
                <a:close/>
              </a:path>
            </a:pathLst>
          </a:custGeom>
          <a:solidFill>
            <a:schemeClr val="accent4"/>
          </a:solidFill>
        </p:spPr>
        <p:txBody>
          <a:bodyPr wrap="square" anchor="ctr">
            <a:noAutofit/>
          </a:bodyPr>
          <a:lstStyle>
            <a:lvl1pPr algn="ctr">
              <a:defRPr/>
            </a:lvl1pPr>
          </a:lstStyle>
          <a:p>
            <a:r>
              <a:rPr lang="en-AU"/>
              <a:t>Insert image</a:t>
            </a:r>
          </a:p>
        </p:txBody>
      </p:sp>
      <p:sp>
        <p:nvSpPr>
          <p:cNvPr id="8" name="Title 7">
            <a:extLst>
              <a:ext uri="{FF2B5EF4-FFF2-40B4-BE49-F238E27FC236}">
                <a16:creationId xmlns:a16="http://schemas.microsoft.com/office/drawing/2014/main" id="{5453EC37-0CB8-4A97-921B-BBFB97E55B49}"/>
              </a:ext>
            </a:extLst>
          </p:cNvPr>
          <p:cNvSpPr>
            <a:spLocks noGrp="1"/>
          </p:cNvSpPr>
          <p:nvPr>
            <p:ph type="title" hasCustomPrompt="1"/>
          </p:nvPr>
        </p:nvSpPr>
        <p:spPr>
          <a:xfrm>
            <a:off x="590551" y="589757"/>
            <a:ext cx="6096000" cy="2839244"/>
          </a:xfrm>
        </p:spPr>
        <p:txBody>
          <a:bodyPr/>
          <a:lstStyle>
            <a:lvl1pPr>
              <a:defRPr/>
            </a:lvl1pPr>
          </a:lstStyle>
          <a:p>
            <a:r>
              <a:rPr lang="en-US"/>
              <a:t>Headline over </a:t>
            </a:r>
            <a:br>
              <a:rPr lang="en-US"/>
            </a:br>
            <a:r>
              <a:rPr lang="en-US"/>
              <a:t>a few lines </a:t>
            </a:r>
            <a:br>
              <a:rPr lang="en-US"/>
            </a:br>
            <a:r>
              <a:rPr lang="en-US"/>
              <a:t>here.</a:t>
            </a:r>
            <a:endParaRPr lang="en-AU"/>
          </a:p>
        </p:txBody>
      </p:sp>
      <p:pic>
        <p:nvPicPr>
          <p:cNvPr id="7" name="Picture 6">
            <a:extLst>
              <a:ext uri="{FF2B5EF4-FFF2-40B4-BE49-F238E27FC236}">
                <a16:creationId xmlns:a16="http://schemas.microsoft.com/office/drawing/2014/main" id="{00DECD09-3742-4061-854A-0B09656B60AA}"/>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3363072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hort headli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Picture Placeholder 6">
            <a:extLst>
              <a:ext uri="{FF2B5EF4-FFF2-40B4-BE49-F238E27FC236}">
                <a16:creationId xmlns:a16="http://schemas.microsoft.com/office/drawing/2014/main" id="{2F39F1CA-AA11-4FBC-ACD0-037653BFE526}"/>
              </a:ext>
            </a:extLst>
          </p:cNvPr>
          <p:cNvSpPr>
            <a:spLocks noGrp="1"/>
          </p:cNvSpPr>
          <p:nvPr>
            <p:ph type="pic" sz="quarter" idx="11" hasCustomPrompt="1"/>
          </p:nvPr>
        </p:nvSpPr>
        <p:spPr>
          <a:xfrm>
            <a:off x="0" y="0"/>
            <a:ext cx="10144125" cy="4861232"/>
          </a:xfrm>
          <a:solidFill>
            <a:schemeClr val="accent1"/>
          </a:solidFill>
        </p:spPr>
        <p:txBody>
          <a:bodyPr anchor="ctr"/>
          <a:lstStyle>
            <a:lvl1pPr algn="ctr">
              <a:defRPr/>
            </a:lvl1pPr>
          </a:lstStyle>
          <a:p>
            <a:r>
              <a:rPr lang="en-AU"/>
              <a:t>Insert image</a:t>
            </a:r>
          </a:p>
        </p:txBody>
      </p:sp>
      <p:sp>
        <p:nvSpPr>
          <p:cNvPr id="8" name="Title 7">
            <a:extLst>
              <a:ext uri="{FF2B5EF4-FFF2-40B4-BE49-F238E27FC236}">
                <a16:creationId xmlns:a16="http://schemas.microsoft.com/office/drawing/2014/main" id="{5453EC37-0CB8-4A97-921B-BBFB97E55B49}"/>
              </a:ext>
            </a:extLst>
          </p:cNvPr>
          <p:cNvSpPr>
            <a:spLocks noGrp="1"/>
          </p:cNvSpPr>
          <p:nvPr>
            <p:ph type="title" hasCustomPrompt="1"/>
          </p:nvPr>
        </p:nvSpPr>
        <p:spPr>
          <a:xfrm>
            <a:off x="10450666" y="294968"/>
            <a:ext cx="1465111" cy="4566264"/>
          </a:xfrm>
        </p:spPr>
        <p:txBody>
          <a:bodyPr vert="vert270" anchor="ctr"/>
          <a:lstStyle>
            <a:lvl1pPr algn="r">
              <a:defRPr/>
            </a:lvl1pPr>
          </a:lstStyle>
          <a:p>
            <a:r>
              <a:rPr lang="en-US"/>
              <a:t>Short head</a:t>
            </a:r>
            <a:endParaRPr lang="en-AU"/>
          </a:p>
        </p:txBody>
      </p:sp>
      <p:sp>
        <p:nvSpPr>
          <p:cNvPr id="9" name="Text Placeholder 3">
            <a:extLst>
              <a:ext uri="{FF2B5EF4-FFF2-40B4-BE49-F238E27FC236}">
                <a16:creationId xmlns:a16="http://schemas.microsoft.com/office/drawing/2014/main" id="{EF914A9E-46A1-4AAC-87BF-9A9F3357FF3A}"/>
              </a:ext>
            </a:extLst>
          </p:cNvPr>
          <p:cNvSpPr>
            <a:spLocks noGrp="1"/>
          </p:cNvSpPr>
          <p:nvPr>
            <p:ph type="body" sz="quarter" idx="10" hasCustomPrompt="1"/>
          </p:nvPr>
        </p:nvSpPr>
        <p:spPr>
          <a:xfrm>
            <a:off x="590551" y="5156201"/>
            <a:ext cx="8696325" cy="1435100"/>
          </a:xfrm>
        </p:spPr>
        <p:txBody>
          <a:bodyPr/>
          <a:lstStyle>
            <a:lvl1pPr>
              <a:defRPr/>
            </a:lvl1pPr>
          </a:lstStyle>
          <a:p>
            <a:pPr lvl="0"/>
            <a:r>
              <a:rPr lang="en-US"/>
              <a:t>Body text goes here.</a:t>
            </a:r>
          </a:p>
        </p:txBody>
      </p:sp>
      <p:pic>
        <p:nvPicPr>
          <p:cNvPr id="10" name="Picture 9">
            <a:extLst>
              <a:ext uri="{FF2B5EF4-FFF2-40B4-BE49-F238E27FC236}">
                <a16:creationId xmlns:a16="http://schemas.microsoft.com/office/drawing/2014/main" id="{A94B2995-6E9B-48D7-87E1-DB934EDE3C8B}"/>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062452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dy - basic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7"/>
            <a:ext cx="8696325" cy="1632335"/>
          </a:xfrm>
        </p:spPr>
        <p:txBody>
          <a:bodyPr/>
          <a:lstStyle>
            <a:lvl1pPr>
              <a:defRPr/>
            </a:lvl1pPr>
          </a:lstStyle>
          <a:p>
            <a:r>
              <a:rPr lang="en-US"/>
              <a:t>Slide headline over two lines in Clancy.</a:t>
            </a:r>
            <a:endParaRPr lang="en-AU"/>
          </a:p>
        </p:txBody>
      </p:sp>
      <p:sp>
        <p:nvSpPr>
          <p:cNvPr id="4" name="Text Placeholder 3">
            <a:extLst>
              <a:ext uri="{FF2B5EF4-FFF2-40B4-BE49-F238E27FC236}">
                <a16:creationId xmlns:a16="http://schemas.microsoft.com/office/drawing/2014/main" id="{B61C92DB-66B4-4FAB-824A-08AAEA0FB8C3}"/>
              </a:ext>
            </a:extLst>
          </p:cNvPr>
          <p:cNvSpPr>
            <a:spLocks noGrp="1"/>
          </p:cNvSpPr>
          <p:nvPr>
            <p:ph type="body" sz="quarter" idx="10" hasCustomPrompt="1"/>
          </p:nvPr>
        </p:nvSpPr>
        <p:spPr>
          <a:xfrm>
            <a:off x="590551" y="2581276"/>
            <a:ext cx="8696325" cy="4010025"/>
          </a:xfrm>
        </p:spPr>
        <p:txBody>
          <a:bodyPr/>
          <a:lstStyle>
            <a:lvl1pPr>
              <a:defRPr/>
            </a:lvl1pPr>
          </a:lstStyle>
          <a:p>
            <a:pPr lvl="0"/>
            <a:r>
              <a:rPr lang="en-US"/>
              <a:t>Body text goes here.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7" name="Picture 6">
            <a:extLst>
              <a:ext uri="{FF2B5EF4-FFF2-40B4-BE49-F238E27FC236}">
                <a16:creationId xmlns:a16="http://schemas.microsoft.com/office/drawing/2014/main" id="{628C18F1-904F-4A2C-9DAE-420512299F0D}"/>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385167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dy - basic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11010900" cy="829469"/>
          </a:xfrm>
        </p:spPr>
        <p:txBody>
          <a:bodyPr/>
          <a:lstStyle/>
          <a:p>
            <a:r>
              <a:rPr lang="en-US"/>
              <a:t>Slide headline in Clancy.</a:t>
            </a:r>
            <a:endParaRPr lang="en-AU"/>
          </a:p>
        </p:txBody>
      </p:sp>
      <p:sp>
        <p:nvSpPr>
          <p:cNvPr id="4" name="Text Placeholder 3">
            <a:extLst>
              <a:ext uri="{FF2B5EF4-FFF2-40B4-BE49-F238E27FC236}">
                <a16:creationId xmlns:a16="http://schemas.microsoft.com/office/drawing/2014/main" id="{B61C92DB-66B4-4FAB-824A-08AAEA0FB8C3}"/>
              </a:ext>
            </a:extLst>
          </p:cNvPr>
          <p:cNvSpPr>
            <a:spLocks noGrp="1"/>
          </p:cNvSpPr>
          <p:nvPr>
            <p:ph type="body" sz="quarter" idx="10" hasCustomPrompt="1"/>
          </p:nvPr>
        </p:nvSpPr>
        <p:spPr>
          <a:xfrm>
            <a:off x="590551" y="1717674"/>
            <a:ext cx="5219700" cy="3140079"/>
          </a:xfrm>
        </p:spPr>
        <p:txBody>
          <a:bodyPr/>
          <a:lstStyle>
            <a:lvl1pPr>
              <a:defRPr/>
            </a:lvl1pPr>
          </a:lstStyle>
          <a:p>
            <a:pPr lvl="0"/>
            <a:r>
              <a:rPr lang="en-US"/>
              <a:t>Body text goes here.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1" y="5156200"/>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Text Placeholder 6">
            <a:extLst>
              <a:ext uri="{FF2B5EF4-FFF2-40B4-BE49-F238E27FC236}">
                <a16:creationId xmlns:a16="http://schemas.microsoft.com/office/drawing/2014/main" id="{16298F59-67C3-4832-8E6D-0C49BD6002A6}"/>
              </a:ext>
            </a:extLst>
          </p:cNvPr>
          <p:cNvSpPr>
            <a:spLocks noGrp="1"/>
          </p:cNvSpPr>
          <p:nvPr>
            <p:ph type="body" sz="quarter" idx="11" hasCustomPrompt="1"/>
          </p:nvPr>
        </p:nvSpPr>
        <p:spPr>
          <a:xfrm>
            <a:off x="6372227" y="1717674"/>
            <a:ext cx="5219700" cy="3140079"/>
          </a:xfrm>
        </p:spPr>
        <p:txBody>
          <a:bodyPr/>
          <a:lstStyle>
            <a:lvl1pPr>
              <a:defRPr/>
            </a:lvl1pPr>
          </a:lstStyle>
          <a:p>
            <a:pPr lvl="0"/>
            <a:r>
              <a:rPr lang="en-US"/>
              <a:t>Body text goes here.</a:t>
            </a:r>
            <a:endParaRPr lang="en-AU"/>
          </a:p>
        </p:txBody>
      </p:sp>
      <p:pic>
        <p:nvPicPr>
          <p:cNvPr id="8" name="Picture 7">
            <a:extLst>
              <a:ext uri="{FF2B5EF4-FFF2-40B4-BE49-F238E27FC236}">
                <a16:creationId xmlns:a16="http://schemas.microsoft.com/office/drawing/2014/main" id="{880D8DC2-4F82-4B15-9C04-CBCAD86A0338}"/>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3884688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dy with imag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Picture Placeholder 6">
            <a:extLst>
              <a:ext uri="{FF2B5EF4-FFF2-40B4-BE49-F238E27FC236}">
                <a16:creationId xmlns:a16="http://schemas.microsoft.com/office/drawing/2014/main" id="{2F39F1CA-AA11-4FBC-ACD0-037653BFE526}"/>
              </a:ext>
            </a:extLst>
          </p:cNvPr>
          <p:cNvSpPr>
            <a:spLocks noGrp="1"/>
          </p:cNvSpPr>
          <p:nvPr>
            <p:ph type="pic" sz="quarter" idx="11" hasCustomPrompt="1"/>
          </p:nvPr>
        </p:nvSpPr>
        <p:spPr>
          <a:xfrm>
            <a:off x="9526" y="2"/>
            <a:ext cx="10144125" cy="2876551"/>
          </a:xfrm>
          <a:solidFill>
            <a:schemeClr val="accent2"/>
          </a:solidFill>
        </p:spPr>
        <p:txBody>
          <a:bodyPr anchor="ctr"/>
          <a:lstStyle>
            <a:lvl1pPr algn="ctr">
              <a:defRPr/>
            </a:lvl1pPr>
          </a:lstStyle>
          <a:p>
            <a:r>
              <a:rPr lang="en-AU"/>
              <a:t>Insert image</a:t>
            </a:r>
          </a:p>
        </p:txBody>
      </p:sp>
      <p:sp>
        <p:nvSpPr>
          <p:cNvPr id="8" name="Title 7">
            <a:extLst>
              <a:ext uri="{FF2B5EF4-FFF2-40B4-BE49-F238E27FC236}">
                <a16:creationId xmlns:a16="http://schemas.microsoft.com/office/drawing/2014/main" id="{5453EC37-0CB8-4A97-921B-BBFB97E55B49}"/>
              </a:ext>
            </a:extLst>
          </p:cNvPr>
          <p:cNvSpPr>
            <a:spLocks noGrp="1"/>
          </p:cNvSpPr>
          <p:nvPr>
            <p:ph type="title" hasCustomPrompt="1"/>
          </p:nvPr>
        </p:nvSpPr>
        <p:spPr>
          <a:xfrm>
            <a:off x="590551" y="3429000"/>
            <a:ext cx="8696325" cy="739877"/>
          </a:xfrm>
        </p:spPr>
        <p:txBody>
          <a:bodyPr/>
          <a:lstStyle>
            <a:lvl1pPr>
              <a:defRPr sz="4800"/>
            </a:lvl1pPr>
          </a:lstStyle>
          <a:p>
            <a:r>
              <a:rPr lang="en-US"/>
              <a:t>Smaller headline goes here.</a:t>
            </a:r>
            <a:endParaRPr lang="en-AU"/>
          </a:p>
        </p:txBody>
      </p:sp>
      <p:sp>
        <p:nvSpPr>
          <p:cNvPr id="9" name="Text Placeholder 3">
            <a:extLst>
              <a:ext uri="{FF2B5EF4-FFF2-40B4-BE49-F238E27FC236}">
                <a16:creationId xmlns:a16="http://schemas.microsoft.com/office/drawing/2014/main" id="{279DC4DF-38C0-4CE2-9827-B8B2BDA07804}"/>
              </a:ext>
            </a:extLst>
          </p:cNvPr>
          <p:cNvSpPr>
            <a:spLocks noGrp="1"/>
          </p:cNvSpPr>
          <p:nvPr>
            <p:ph type="body" sz="quarter" idx="10" hasCustomPrompt="1"/>
          </p:nvPr>
        </p:nvSpPr>
        <p:spPr>
          <a:xfrm>
            <a:off x="590551" y="4295775"/>
            <a:ext cx="8696325" cy="2295525"/>
          </a:xfrm>
        </p:spPr>
        <p:txBody>
          <a:bodyPr/>
          <a:lstStyle>
            <a:lvl1pPr>
              <a:defRPr/>
            </a:lvl1pPr>
          </a:lstStyle>
          <a:p>
            <a:pPr lvl="0"/>
            <a:r>
              <a:rPr lang="en-US"/>
              <a:t>Body text goes here.</a:t>
            </a:r>
            <a:endParaRPr lang="en-AU"/>
          </a:p>
        </p:txBody>
      </p:sp>
      <p:pic>
        <p:nvPicPr>
          <p:cNvPr id="10" name="Picture 9">
            <a:extLst>
              <a:ext uri="{FF2B5EF4-FFF2-40B4-BE49-F238E27FC236}">
                <a16:creationId xmlns:a16="http://schemas.microsoft.com/office/drawing/2014/main" id="{17A4CB7B-1709-4496-9AD5-F844EAC4CDDB}"/>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3231218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dy with image 2">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1E28888-7047-49C5-A790-5E6300B5E150}"/>
              </a:ext>
            </a:extLst>
          </p:cNvPr>
          <p:cNvSpPr>
            <a:spLocks noGrp="1"/>
          </p:cNvSpPr>
          <p:nvPr>
            <p:ph type="pic" sz="quarter" idx="12" hasCustomPrompt="1"/>
          </p:nvPr>
        </p:nvSpPr>
        <p:spPr>
          <a:xfrm>
            <a:off x="6972301" y="0"/>
            <a:ext cx="5219699" cy="5156197"/>
          </a:xfrm>
          <a:solidFill>
            <a:schemeClr val="accent3"/>
          </a:solidFill>
        </p:spPr>
        <p:txBody>
          <a:bodyPr anchor="ctr"/>
          <a:lstStyle>
            <a:lvl1pPr algn="ctr">
              <a:defRPr/>
            </a:lvl1pPr>
          </a:lstStyle>
          <a:p>
            <a:r>
              <a:rPr lang="en-AU"/>
              <a:t>Insert image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8"/>
            <a:ext cx="6086475" cy="1388271"/>
          </a:xfrm>
        </p:spPr>
        <p:txBody>
          <a:bodyPr/>
          <a:lstStyle>
            <a:lvl1pPr>
              <a:defRPr sz="4800"/>
            </a:lvl1pPr>
          </a:lstStyle>
          <a:p>
            <a:r>
              <a:rPr lang="en-US"/>
              <a:t>Smaller headline goes in here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1" y="5156200"/>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Text Placeholder 3">
            <a:extLst>
              <a:ext uri="{FF2B5EF4-FFF2-40B4-BE49-F238E27FC236}">
                <a16:creationId xmlns:a16="http://schemas.microsoft.com/office/drawing/2014/main" id="{F4004CF6-7F25-4E07-BAAD-E39A55EF919B}"/>
              </a:ext>
            </a:extLst>
          </p:cNvPr>
          <p:cNvSpPr>
            <a:spLocks noGrp="1"/>
          </p:cNvSpPr>
          <p:nvPr>
            <p:ph type="body" sz="quarter" idx="10" hasCustomPrompt="1"/>
          </p:nvPr>
        </p:nvSpPr>
        <p:spPr>
          <a:xfrm>
            <a:off x="590550" y="2276475"/>
            <a:ext cx="6086476" cy="2581276"/>
          </a:xfrm>
        </p:spPr>
        <p:txBody>
          <a:bodyPr/>
          <a:lstStyle>
            <a:lvl1pPr>
              <a:defRPr/>
            </a:lvl1pPr>
          </a:lstStyle>
          <a:p>
            <a:pPr lvl="0"/>
            <a:r>
              <a:rPr lang="en-US"/>
              <a:t>Body text goes here.</a:t>
            </a:r>
            <a:endParaRPr lang="en-AU"/>
          </a:p>
        </p:txBody>
      </p:sp>
      <p:pic>
        <p:nvPicPr>
          <p:cNvPr id="9" name="Picture 8">
            <a:extLst>
              <a:ext uri="{FF2B5EF4-FFF2-40B4-BE49-F238E27FC236}">
                <a16:creationId xmlns:a16="http://schemas.microsoft.com/office/drawing/2014/main" id="{09DF97FE-D412-40F7-9371-9B694E63287B}"/>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2832863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dy with image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 y="5156200"/>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Picture Placeholder 11">
            <a:extLst>
              <a:ext uri="{FF2B5EF4-FFF2-40B4-BE49-F238E27FC236}">
                <a16:creationId xmlns:a16="http://schemas.microsoft.com/office/drawing/2014/main" id="{5FB241D8-1926-4151-8438-77081696AC1E}"/>
              </a:ext>
            </a:extLst>
          </p:cNvPr>
          <p:cNvSpPr>
            <a:spLocks noGrp="1"/>
          </p:cNvSpPr>
          <p:nvPr>
            <p:ph type="pic" sz="quarter" idx="11" hasCustomPrompt="1"/>
          </p:nvPr>
        </p:nvSpPr>
        <p:spPr>
          <a:xfrm>
            <a:off x="5219701" y="-3"/>
            <a:ext cx="6972299" cy="5156200"/>
          </a:xfrm>
          <a:custGeom>
            <a:avLst/>
            <a:gdLst>
              <a:gd name="connsiteX0" fmla="*/ 2324098 w 6972299"/>
              <a:gd name="connsiteY0" fmla="*/ 0 h 5156200"/>
              <a:gd name="connsiteX1" fmla="*/ 2324098 w 6972299"/>
              <a:gd name="connsiteY1" fmla="*/ 3428993 h 5156200"/>
              <a:gd name="connsiteX2" fmla="*/ 2324099 w 6972299"/>
              <a:gd name="connsiteY2" fmla="*/ 3428993 h 5156200"/>
              <a:gd name="connsiteX3" fmla="*/ 2324099 w 6972299"/>
              <a:gd name="connsiteY3" fmla="*/ 1 h 5156200"/>
              <a:gd name="connsiteX4" fmla="*/ 6972299 w 6972299"/>
              <a:gd name="connsiteY4" fmla="*/ 1 h 5156200"/>
              <a:gd name="connsiteX5" fmla="*/ 6972299 w 6972299"/>
              <a:gd name="connsiteY5" fmla="*/ 3428993 h 5156200"/>
              <a:gd name="connsiteX6" fmla="*/ 6972299 w 6972299"/>
              <a:gd name="connsiteY6" fmla="*/ 3428994 h 5156200"/>
              <a:gd name="connsiteX7" fmla="*/ 6972299 w 6972299"/>
              <a:gd name="connsiteY7" fmla="*/ 5156200 h 5156200"/>
              <a:gd name="connsiteX8" fmla="*/ 1162052 w 6972299"/>
              <a:gd name="connsiteY8" fmla="*/ 5156200 h 5156200"/>
              <a:gd name="connsiteX9" fmla="*/ 1162051 w 6972299"/>
              <a:gd name="connsiteY9" fmla="*/ 5156200 h 5156200"/>
              <a:gd name="connsiteX10" fmla="*/ 1162051 w 6972299"/>
              <a:gd name="connsiteY10" fmla="*/ 5156199 h 5156200"/>
              <a:gd name="connsiteX11" fmla="*/ 0 w 6972299"/>
              <a:gd name="connsiteY11" fmla="*/ 3428996 h 5156200"/>
              <a:gd name="connsiteX12" fmla="*/ 1162051 w 6972299"/>
              <a:gd name="connsiteY12" fmla="*/ 3428996 h 5156200"/>
              <a:gd name="connsiteX13" fmla="*/ 1162051 w 6972299"/>
              <a:gd name="connsiteY13" fmla="*/ 3428995 h 5156200"/>
              <a:gd name="connsiteX14" fmla="*/ 1 w 6972299"/>
              <a:gd name="connsiteY14" fmla="*/ 3428995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72299" h="5156200">
                <a:moveTo>
                  <a:pt x="2324098" y="0"/>
                </a:moveTo>
                <a:lnTo>
                  <a:pt x="2324098" y="3428993"/>
                </a:lnTo>
                <a:lnTo>
                  <a:pt x="2324099" y="3428993"/>
                </a:lnTo>
                <a:lnTo>
                  <a:pt x="2324099" y="1"/>
                </a:lnTo>
                <a:lnTo>
                  <a:pt x="6972299" y="1"/>
                </a:lnTo>
                <a:lnTo>
                  <a:pt x="6972299" y="3428993"/>
                </a:lnTo>
                <a:lnTo>
                  <a:pt x="6972299" y="3428994"/>
                </a:lnTo>
                <a:lnTo>
                  <a:pt x="6972299" y="5156200"/>
                </a:lnTo>
                <a:lnTo>
                  <a:pt x="1162052" y="5156200"/>
                </a:lnTo>
                <a:lnTo>
                  <a:pt x="1162051" y="5156200"/>
                </a:lnTo>
                <a:lnTo>
                  <a:pt x="1162051" y="5156199"/>
                </a:lnTo>
                <a:lnTo>
                  <a:pt x="0" y="3428996"/>
                </a:lnTo>
                <a:lnTo>
                  <a:pt x="1162051" y="3428996"/>
                </a:lnTo>
                <a:lnTo>
                  <a:pt x="1162051" y="3428995"/>
                </a:lnTo>
                <a:lnTo>
                  <a:pt x="1" y="3428995"/>
                </a:lnTo>
                <a:close/>
              </a:path>
            </a:pathLst>
          </a:custGeom>
          <a:solidFill>
            <a:schemeClr val="accent4"/>
          </a:solidFill>
        </p:spPr>
        <p:txBody>
          <a:bodyPr wrap="square" anchor="ctr">
            <a:noAutofit/>
          </a:bodyPr>
          <a:lstStyle>
            <a:lvl1pPr algn="ctr">
              <a:defRPr/>
            </a:lvl1pPr>
          </a:lstStyle>
          <a:p>
            <a:r>
              <a:rPr lang="en-AU"/>
              <a:t>Insert image</a:t>
            </a:r>
          </a:p>
        </p:txBody>
      </p:sp>
      <p:sp>
        <p:nvSpPr>
          <p:cNvPr id="13" name="Text Placeholder 3">
            <a:extLst>
              <a:ext uri="{FF2B5EF4-FFF2-40B4-BE49-F238E27FC236}">
                <a16:creationId xmlns:a16="http://schemas.microsoft.com/office/drawing/2014/main" id="{59FF02AF-B497-40F0-96F2-C2DAFED3E449}"/>
              </a:ext>
            </a:extLst>
          </p:cNvPr>
          <p:cNvSpPr>
            <a:spLocks noGrp="1"/>
          </p:cNvSpPr>
          <p:nvPr>
            <p:ph type="body" sz="quarter" idx="10" hasCustomPrompt="1"/>
          </p:nvPr>
        </p:nvSpPr>
        <p:spPr>
          <a:xfrm>
            <a:off x="590551" y="2881319"/>
            <a:ext cx="4629151" cy="1995481"/>
          </a:xfrm>
        </p:spPr>
        <p:txBody>
          <a:bodyPr/>
          <a:lstStyle>
            <a:lvl1pPr>
              <a:defRPr/>
            </a:lvl1pPr>
          </a:lstStyle>
          <a:p>
            <a:pPr lvl="0"/>
            <a:r>
              <a:rPr lang="en-US"/>
              <a:t>Body text goes here.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7"/>
            <a:ext cx="5191125" cy="1701803"/>
          </a:xfrm>
        </p:spPr>
        <p:txBody>
          <a:bodyPr/>
          <a:lstStyle>
            <a:lvl1pPr>
              <a:defRPr/>
            </a:lvl1pPr>
          </a:lstStyle>
          <a:p>
            <a:r>
              <a:rPr lang="en-US"/>
              <a:t>Headline goes here</a:t>
            </a:r>
            <a:endParaRPr lang="en-AU"/>
          </a:p>
        </p:txBody>
      </p:sp>
      <p:pic>
        <p:nvPicPr>
          <p:cNvPr id="7" name="Picture 6">
            <a:extLst>
              <a:ext uri="{FF2B5EF4-FFF2-40B4-BE49-F238E27FC236}">
                <a16:creationId xmlns:a16="http://schemas.microsoft.com/office/drawing/2014/main" id="{E49B0AE0-A9E4-4ABD-B8E6-E42E5391EA3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966358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st of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5229231" cy="1112045"/>
          </a:xfrm>
        </p:spPr>
        <p:txBody>
          <a:bodyPr/>
          <a:lstStyle>
            <a:lvl1pPr>
              <a:defRPr sz="6600" b="0" u="none"/>
            </a:lvl1pPr>
          </a:lstStyle>
          <a:p>
            <a:r>
              <a:rPr lang="en-US"/>
              <a:t>Item One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35" name="Text Placeholder 12">
            <a:extLst>
              <a:ext uri="{FF2B5EF4-FFF2-40B4-BE49-F238E27FC236}">
                <a16:creationId xmlns:a16="http://schemas.microsoft.com/office/drawing/2014/main" id="{29B9BBD2-0A9C-455E-ADD1-6F4AAE30DEB0}"/>
              </a:ext>
            </a:extLst>
          </p:cNvPr>
          <p:cNvSpPr>
            <a:spLocks noGrp="1"/>
          </p:cNvSpPr>
          <p:nvPr>
            <p:ph type="body" sz="quarter" idx="11" hasCustomPrompt="1"/>
          </p:nvPr>
        </p:nvSpPr>
        <p:spPr>
          <a:xfrm>
            <a:off x="590550" y="2064596"/>
            <a:ext cx="5229228" cy="1112045"/>
          </a:xfrm>
        </p:spPr>
        <p:txBody>
          <a:bodyPr>
            <a:noAutofit/>
          </a:bodyPr>
          <a:lstStyle>
            <a:lvl1pPr>
              <a:defRPr sz="6600">
                <a:latin typeface="+mj-lt"/>
              </a:defRPr>
            </a:lvl1pPr>
          </a:lstStyle>
          <a:p>
            <a:pPr lvl="0"/>
            <a:r>
              <a:rPr lang="en-US"/>
              <a:t>Item Two</a:t>
            </a:r>
            <a:endParaRPr lang="en-AU"/>
          </a:p>
        </p:txBody>
      </p:sp>
      <p:sp>
        <p:nvSpPr>
          <p:cNvPr id="37" name="Text Placeholder 12">
            <a:extLst>
              <a:ext uri="{FF2B5EF4-FFF2-40B4-BE49-F238E27FC236}">
                <a16:creationId xmlns:a16="http://schemas.microsoft.com/office/drawing/2014/main" id="{17106692-7B1A-4899-9D4D-6A3234FF198E}"/>
              </a:ext>
            </a:extLst>
          </p:cNvPr>
          <p:cNvSpPr>
            <a:spLocks noGrp="1"/>
          </p:cNvSpPr>
          <p:nvPr>
            <p:ph type="body" sz="quarter" idx="12" hasCustomPrompt="1"/>
          </p:nvPr>
        </p:nvSpPr>
        <p:spPr>
          <a:xfrm>
            <a:off x="590550" y="3539436"/>
            <a:ext cx="5229228" cy="1112045"/>
          </a:xfrm>
        </p:spPr>
        <p:txBody>
          <a:bodyPr>
            <a:normAutofit/>
          </a:bodyPr>
          <a:lstStyle>
            <a:lvl1pPr>
              <a:defRPr sz="6600">
                <a:latin typeface="+mj-lt"/>
              </a:defRPr>
            </a:lvl1pPr>
          </a:lstStyle>
          <a:p>
            <a:pPr lvl="0"/>
            <a:r>
              <a:rPr lang="en-US"/>
              <a:t>Item Three</a:t>
            </a:r>
            <a:endParaRPr lang="en-AU"/>
          </a:p>
        </p:txBody>
      </p:sp>
      <p:sp>
        <p:nvSpPr>
          <p:cNvPr id="10" name="Picture Placeholder 9">
            <a:extLst>
              <a:ext uri="{FF2B5EF4-FFF2-40B4-BE49-F238E27FC236}">
                <a16:creationId xmlns:a16="http://schemas.microsoft.com/office/drawing/2014/main" id="{28D5E0B1-3E85-43D5-AAED-20C27FDF6D65}"/>
              </a:ext>
            </a:extLst>
          </p:cNvPr>
          <p:cNvSpPr>
            <a:spLocks noGrp="1"/>
          </p:cNvSpPr>
          <p:nvPr>
            <p:ph type="pic" sz="quarter" idx="13" hasCustomPrompt="1"/>
          </p:nvPr>
        </p:nvSpPr>
        <p:spPr>
          <a:xfrm>
            <a:off x="5819776" y="2"/>
            <a:ext cx="6372224" cy="5156199"/>
          </a:xfrm>
          <a:custGeom>
            <a:avLst/>
            <a:gdLst>
              <a:gd name="connsiteX0" fmla="*/ 2324098 w 6372224"/>
              <a:gd name="connsiteY0" fmla="*/ 0 h 5156199"/>
              <a:gd name="connsiteX1" fmla="*/ 2324098 w 6372224"/>
              <a:gd name="connsiteY1" fmla="*/ 0 h 5156199"/>
              <a:gd name="connsiteX2" fmla="*/ 2324098 w 6372224"/>
              <a:gd name="connsiteY2" fmla="*/ 3428992 h 5156199"/>
              <a:gd name="connsiteX3" fmla="*/ 2324099 w 6372224"/>
              <a:gd name="connsiteY3" fmla="*/ 3428992 h 5156199"/>
              <a:gd name="connsiteX4" fmla="*/ 2324099 w 6372224"/>
              <a:gd name="connsiteY4" fmla="*/ 0 h 5156199"/>
              <a:gd name="connsiteX5" fmla="*/ 6372224 w 6372224"/>
              <a:gd name="connsiteY5" fmla="*/ 0 h 5156199"/>
              <a:gd name="connsiteX6" fmla="*/ 6372224 w 6372224"/>
              <a:gd name="connsiteY6" fmla="*/ 5156199 h 5156199"/>
              <a:gd name="connsiteX7" fmla="*/ 1162052 w 6372224"/>
              <a:gd name="connsiteY7" fmla="*/ 5156199 h 5156199"/>
              <a:gd name="connsiteX8" fmla="*/ 1162051 w 6372224"/>
              <a:gd name="connsiteY8" fmla="*/ 5156199 h 5156199"/>
              <a:gd name="connsiteX9" fmla="*/ 1162051 w 6372224"/>
              <a:gd name="connsiteY9" fmla="*/ 5156198 h 5156199"/>
              <a:gd name="connsiteX10" fmla="*/ 0 w 6372224"/>
              <a:gd name="connsiteY10" fmla="*/ 3428995 h 5156199"/>
              <a:gd name="connsiteX11" fmla="*/ 1162051 w 6372224"/>
              <a:gd name="connsiteY11" fmla="*/ 3428995 h 5156199"/>
              <a:gd name="connsiteX12" fmla="*/ 1162051 w 6372224"/>
              <a:gd name="connsiteY12" fmla="*/ 3428994 h 5156199"/>
              <a:gd name="connsiteX13" fmla="*/ 1 w 6372224"/>
              <a:gd name="connsiteY13" fmla="*/ 3428994 h 515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2224" h="5156199">
                <a:moveTo>
                  <a:pt x="2324098" y="0"/>
                </a:moveTo>
                <a:lnTo>
                  <a:pt x="2324098" y="0"/>
                </a:lnTo>
                <a:lnTo>
                  <a:pt x="2324098" y="3428992"/>
                </a:lnTo>
                <a:lnTo>
                  <a:pt x="2324099" y="3428992"/>
                </a:lnTo>
                <a:lnTo>
                  <a:pt x="2324099" y="0"/>
                </a:lnTo>
                <a:lnTo>
                  <a:pt x="6372224" y="0"/>
                </a:lnTo>
                <a:lnTo>
                  <a:pt x="6372224" y="5156199"/>
                </a:lnTo>
                <a:lnTo>
                  <a:pt x="1162052" y="5156199"/>
                </a:lnTo>
                <a:lnTo>
                  <a:pt x="1162051" y="5156199"/>
                </a:lnTo>
                <a:lnTo>
                  <a:pt x="1162051" y="5156198"/>
                </a:lnTo>
                <a:lnTo>
                  <a:pt x="0" y="3428995"/>
                </a:lnTo>
                <a:lnTo>
                  <a:pt x="1162051" y="3428995"/>
                </a:lnTo>
                <a:lnTo>
                  <a:pt x="1162051" y="3428994"/>
                </a:lnTo>
                <a:lnTo>
                  <a:pt x="1" y="3428994"/>
                </a:lnTo>
                <a:close/>
              </a:path>
            </a:pathLst>
          </a:custGeom>
          <a:solidFill>
            <a:schemeClr val="accent4"/>
          </a:solidFill>
        </p:spPr>
        <p:txBody>
          <a:bodyPr wrap="square" anchor="ctr">
            <a:noAutofit/>
          </a:bodyPr>
          <a:lstStyle>
            <a:lvl1pPr algn="ctr">
              <a:defRPr/>
            </a:lvl1pPr>
          </a:lstStyle>
          <a:p>
            <a:r>
              <a:rPr lang="en-AU"/>
              <a:t>Insert image</a:t>
            </a:r>
          </a:p>
        </p:txBody>
      </p:sp>
      <p:pic>
        <p:nvPicPr>
          <p:cNvPr id="8" name="Picture 7">
            <a:extLst>
              <a:ext uri="{FF2B5EF4-FFF2-40B4-BE49-F238E27FC236}">
                <a16:creationId xmlns:a16="http://schemas.microsoft.com/office/drawing/2014/main" id="{BFD8BDF7-DBE1-481E-924D-1BE6FD91AD07}"/>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20279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08">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2425700" y="2413000"/>
            <a:ext cx="3924300" cy="1765300"/>
          </a:xfrm>
          <a:prstGeom prst="rect">
            <a:avLst/>
          </a:prstGeom>
        </p:spPr>
        <p:txBody>
          <a:bodyPr lIns="0" tIns="0" rIns="0" bIns="0"/>
          <a:lstStyle>
            <a:lvl1pPr marL="0" indent="0">
              <a:buFontTx/>
              <a:buNone/>
              <a:defRPr sz="4500" b="1" i="0">
                <a:latin typeface="Clancy Bold" pitchFamily="2" charset="77"/>
              </a:defRPr>
            </a:lvl1pPr>
            <a:lvl2pPr marL="457200" indent="0">
              <a:buNone/>
              <a:defRPr/>
            </a:lvl2pPr>
          </a:lstStyle>
          <a:p>
            <a:pPr lvl="0"/>
            <a:r>
              <a:rPr lang="en-GB"/>
              <a:t>Click to edit title here</a:t>
            </a:r>
          </a:p>
        </p:txBody>
      </p:sp>
      <p:pic>
        <p:nvPicPr>
          <p:cNvPr id="3" name="Picture 2" descr="UNSW Sydney Logo">
            <a:extLst>
              <a:ext uri="{FF2B5EF4-FFF2-40B4-BE49-F238E27FC236}">
                <a16:creationId xmlns:a16="http://schemas.microsoft.com/office/drawing/2014/main" id="{E22CD019-CA43-8A42-552A-D58ED0FB93E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1102084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st of Six">
    <p:spTree>
      <p:nvGrpSpPr>
        <p:cNvPr id="1" name=""/>
        <p:cNvGrpSpPr/>
        <p:nvPr/>
      </p:nvGrpSpPr>
      <p:grpSpPr>
        <a:xfrm>
          <a:off x="0" y="0"/>
          <a:ext cx="0" cy="0"/>
          <a:chOff x="0" y="0"/>
          <a:chExt cx="0" cy="0"/>
        </a:xfrm>
      </p:grpSpPr>
      <p:sp>
        <p:nvSpPr>
          <p:cNvPr id="40" name="Picture Placeholder 11">
            <a:extLst>
              <a:ext uri="{FF2B5EF4-FFF2-40B4-BE49-F238E27FC236}">
                <a16:creationId xmlns:a16="http://schemas.microsoft.com/office/drawing/2014/main" id="{54A9A2B5-2783-40E6-A98F-4472AFA414B9}"/>
              </a:ext>
            </a:extLst>
          </p:cNvPr>
          <p:cNvSpPr>
            <a:spLocks noGrp="1"/>
          </p:cNvSpPr>
          <p:nvPr>
            <p:ph type="pic" sz="quarter" idx="15" hasCustomPrompt="1"/>
          </p:nvPr>
        </p:nvSpPr>
        <p:spPr>
          <a:xfrm>
            <a:off x="5219701" y="-3"/>
            <a:ext cx="6972299" cy="5156200"/>
          </a:xfrm>
          <a:custGeom>
            <a:avLst/>
            <a:gdLst>
              <a:gd name="connsiteX0" fmla="*/ 2324098 w 6972299"/>
              <a:gd name="connsiteY0" fmla="*/ 0 h 5156200"/>
              <a:gd name="connsiteX1" fmla="*/ 2324098 w 6972299"/>
              <a:gd name="connsiteY1" fmla="*/ 3428993 h 5156200"/>
              <a:gd name="connsiteX2" fmla="*/ 2324099 w 6972299"/>
              <a:gd name="connsiteY2" fmla="*/ 3428993 h 5156200"/>
              <a:gd name="connsiteX3" fmla="*/ 2324099 w 6972299"/>
              <a:gd name="connsiteY3" fmla="*/ 1 h 5156200"/>
              <a:gd name="connsiteX4" fmla="*/ 6972299 w 6972299"/>
              <a:gd name="connsiteY4" fmla="*/ 1 h 5156200"/>
              <a:gd name="connsiteX5" fmla="*/ 6972299 w 6972299"/>
              <a:gd name="connsiteY5" fmla="*/ 3428993 h 5156200"/>
              <a:gd name="connsiteX6" fmla="*/ 6972299 w 6972299"/>
              <a:gd name="connsiteY6" fmla="*/ 3428994 h 5156200"/>
              <a:gd name="connsiteX7" fmla="*/ 6972299 w 6972299"/>
              <a:gd name="connsiteY7" fmla="*/ 5156200 h 5156200"/>
              <a:gd name="connsiteX8" fmla="*/ 1162052 w 6972299"/>
              <a:gd name="connsiteY8" fmla="*/ 5156200 h 5156200"/>
              <a:gd name="connsiteX9" fmla="*/ 1162051 w 6972299"/>
              <a:gd name="connsiteY9" fmla="*/ 5156200 h 5156200"/>
              <a:gd name="connsiteX10" fmla="*/ 1162051 w 6972299"/>
              <a:gd name="connsiteY10" fmla="*/ 5156199 h 5156200"/>
              <a:gd name="connsiteX11" fmla="*/ 0 w 6972299"/>
              <a:gd name="connsiteY11" fmla="*/ 3428996 h 5156200"/>
              <a:gd name="connsiteX12" fmla="*/ 1162051 w 6972299"/>
              <a:gd name="connsiteY12" fmla="*/ 3428996 h 5156200"/>
              <a:gd name="connsiteX13" fmla="*/ 1162051 w 6972299"/>
              <a:gd name="connsiteY13" fmla="*/ 3428995 h 5156200"/>
              <a:gd name="connsiteX14" fmla="*/ 1 w 6972299"/>
              <a:gd name="connsiteY14" fmla="*/ 3428995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72299" h="5156200">
                <a:moveTo>
                  <a:pt x="2324098" y="0"/>
                </a:moveTo>
                <a:lnTo>
                  <a:pt x="2324098" y="3428993"/>
                </a:lnTo>
                <a:lnTo>
                  <a:pt x="2324099" y="3428993"/>
                </a:lnTo>
                <a:lnTo>
                  <a:pt x="2324099" y="1"/>
                </a:lnTo>
                <a:lnTo>
                  <a:pt x="6972299" y="1"/>
                </a:lnTo>
                <a:lnTo>
                  <a:pt x="6972299" y="3428993"/>
                </a:lnTo>
                <a:lnTo>
                  <a:pt x="6972299" y="3428994"/>
                </a:lnTo>
                <a:lnTo>
                  <a:pt x="6972299" y="5156200"/>
                </a:lnTo>
                <a:lnTo>
                  <a:pt x="1162052" y="5156200"/>
                </a:lnTo>
                <a:lnTo>
                  <a:pt x="1162051" y="5156200"/>
                </a:lnTo>
                <a:lnTo>
                  <a:pt x="1162051" y="5156199"/>
                </a:lnTo>
                <a:lnTo>
                  <a:pt x="0" y="3428996"/>
                </a:lnTo>
                <a:lnTo>
                  <a:pt x="1162051" y="3428996"/>
                </a:lnTo>
                <a:lnTo>
                  <a:pt x="1162051" y="3428995"/>
                </a:lnTo>
                <a:lnTo>
                  <a:pt x="1" y="3428995"/>
                </a:lnTo>
                <a:close/>
              </a:path>
            </a:pathLst>
          </a:custGeom>
          <a:solidFill>
            <a:schemeClr val="accent1"/>
          </a:solidFill>
        </p:spPr>
        <p:txBody>
          <a:bodyPr wrap="square" anchor="ctr">
            <a:noAutofit/>
          </a:bodyPr>
          <a:lstStyle>
            <a:lvl1pPr algn="ctr">
              <a:defRPr/>
            </a:lvl1pPr>
          </a:lstStyle>
          <a:p>
            <a:r>
              <a:rPr lang="en-AU"/>
              <a:t>Insert image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2" y="589756"/>
            <a:ext cx="4128937" cy="649109"/>
          </a:xfrm>
        </p:spPr>
        <p:txBody>
          <a:bodyPr/>
          <a:lstStyle>
            <a:lvl1pPr>
              <a:defRPr sz="3600" b="0" u="none"/>
            </a:lvl1pPr>
          </a:lstStyle>
          <a:p>
            <a:r>
              <a:rPr lang="en-US"/>
              <a:t>Item One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Text Placeholder 12">
            <a:extLst>
              <a:ext uri="{FF2B5EF4-FFF2-40B4-BE49-F238E27FC236}">
                <a16:creationId xmlns:a16="http://schemas.microsoft.com/office/drawing/2014/main" id="{416B84D4-C9B8-44AA-ABC9-F3DCC46ECDF4}"/>
              </a:ext>
            </a:extLst>
          </p:cNvPr>
          <p:cNvSpPr>
            <a:spLocks noGrp="1"/>
          </p:cNvSpPr>
          <p:nvPr>
            <p:ph type="body" sz="quarter" idx="10" hasCustomPrompt="1"/>
          </p:nvPr>
        </p:nvSpPr>
        <p:spPr>
          <a:xfrm>
            <a:off x="590551" y="1327176"/>
            <a:ext cx="4128936" cy="649109"/>
          </a:xfrm>
        </p:spPr>
        <p:txBody>
          <a:bodyPr>
            <a:normAutofit/>
          </a:bodyPr>
          <a:lstStyle>
            <a:lvl1pPr>
              <a:defRPr sz="3600">
                <a:latin typeface="+mj-lt"/>
              </a:defRPr>
            </a:lvl1pPr>
          </a:lstStyle>
          <a:p>
            <a:pPr lvl="0"/>
            <a:r>
              <a:rPr lang="en-US"/>
              <a:t>Item Two</a:t>
            </a:r>
            <a:endParaRPr lang="en-AU"/>
          </a:p>
        </p:txBody>
      </p:sp>
      <p:sp>
        <p:nvSpPr>
          <p:cNvPr id="35" name="Text Placeholder 12">
            <a:extLst>
              <a:ext uri="{FF2B5EF4-FFF2-40B4-BE49-F238E27FC236}">
                <a16:creationId xmlns:a16="http://schemas.microsoft.com/office/drawing/2014/main" id="{29B9BBD2-0A9C-455E-ADD1-6F4AAE30DEB0}"/>
              </a:ext>
            </a:extLst>
          </p:cNvPr>
          <p:cNvSpPr>
            <a:spLocks noGrp="1"/>
          </p:cNvSpPr>
          <p:nvPr>
            <p:ph type="body" sz="quarter" idx="11" hasCustomPrompt="1"/>
          </p:nvPr>
        </p:nvSpPr>
        <p:spPr>
          <a:xfrm>
            <a:off x="590549" y="2064596"/>
            <a:ext cx="4128936" cy="649109"/>
          </a:xfrm>
        </p:spPr>
        <p:txBody>
          <a:bodyPr>
            <a:normAutofit/>
          </a:bodyPr>
          <a:lstStyle>
            <a:lvl1pPr>
              <a:defRPr sz="3600">
                <a:latin typeface="+mj-lt"/>
              </a:defRPr>
            </a:lvl1pPr>
          </a:lstStyle>
          <a:p>
            <a:pPr lvl="0"/>
            <a:r>
              <a:rPr lang="en-US"/>
              <a:t>Item Three</a:t>
            </a:r>
            <a:endParaRPr lang="en-AU"/>
          </a:p>
        </p:txBody>
      </p:sp>
      <p:sp>
        <p:nvSpPr>
          <p:cNvPr id="37" name="Text Placeholder 12">
            <a:extLst>
              <a:ext uri="{FF2B5EF4-FFF2-40B4-BE49-F238E27FC236}">
                <a16:creationId xmlns:a16="http://schemas.microsoft.com/office/drawing/2014/main" id="{17106692-7B1A-4899-9D4D-6A3234FF198E}"/>
              </a:ext>
            </a:extLst>
          </p:cNvPr>
          <p:cNvSpPr>
            <a:spLocks noGrp="1"/>
          </p:cNvSpPr>
          <p:nvPr>
            <p:ph type="body" sz="quarter" idx="12" hasCustomPrompt="1"/>
          </p:nvPr>
        </p:nvSpPr>
        <p:spPr>
          <a:xfrm>
            <a:off x="590549" y="3539436"/>
            <a:ext cx="4128936" cy="649109"/>
          </a:xfrm>
        </p:spPr>
        <p:txBody>
          <a:bodyPr>
            <a:normAutofit/>
          </a:bodyPr>
          <a:lstStyle>
            <a:lvl1pPr>
              <a:defRPr sz="3600">
                <a:latin typeface="+mj-lt"/>
              </a:defRPr>
            </a:lvl1pPr>
          </a:lstStyle>
          <a:p>
            <a:pPr lvl="0"/>
            <a:r>
              <a:rPr lang="en-US"/>
              <a:t>Item Five</a:t>
            </a:r>
            <a:endParaRPr lang="en-AU"/>
          </a:p>
        </p:txBody>
      </p:sp>
      <p:sp>
        <p:nvSpPr>
          <p:cNvPr id="38" name="Text Placeholder 12">
            <a:extLst>
              <a:ext uri="{FF2B5EF4-FFF2-40B4-BE49-F238E27FC236}">
                <a16:creationId xmlns:a16="http://schemas.microsoft.com/office/drawing/2014/main" id="{B804FD2A-C050-4DDB-8A82-F492E7864C03}"/>
              </a:ext>
            </a:extLst>
          </p:cNvPr>
          <p:cNvSpPr>
            <a:spLocks noGrp="1"/>
          </p:cNvSpPr>
          <p:nvPr>
            <p:ph type="body" sz="quarter" idx="13" hasCustomPrompt="1"/>
          </p:nvPr>
        </p:nvSpPr>
        <p:spPr>
          <a:xfrm>
            <a:off x="590549" y="4276856"/>
            <a:ext cx="4128936" cy="649109"/>
          </a:xfrm>
        </p:spPr>
        <p:txBody>
          <a:bodyPr>
            <a:normAutofit/>
          </a:bodyPr>
          <a:lstStyle>
            <a:lvl1pPr>
              <a:defRPr sz="3600">
                <a:latin typeface="+mj-lt"/>
              </a:defRPr>
            </a:lvl1pPr>
          </a:lstStyle>
          <a:p>
            <a:pPr lvl="0"/>
            <a:r>
              <a:rPr lang="en-US"/>
              <a:t>Item Six</a:t>
            </a:r>
            <a:endParaRPr lang="en-AU"/>
          </a:p>
        </p:txBody>
      </p:sp>
      <p:sp>
        <p:nvSpPr>
          <p:cNvPr id="39" name="Text Placeholder 12">
            <a:extLst>
              <a:ext uri="{FF2B5EF4-FFF2-40B4-BE49-F238E27FC236}">
                <a16:creationId xmlns:a16="http://schemas.microsoft.com/office/drawing/2014/main" id="{BCFBF024-4C2D-4A65-A710-52A18B8D9BBD}"/>
              </a:ext>
            </a:extLst>
          </p:cNvPr>
          <p:cNvSpPr>
            <a:spLocks noGrp="1"/>
          </p:cNvSpPr>
          <p:nvPr>
            <p:ph type="body" sz="quarter" idx="14" hasCustomPrompt="1"/>
          </p:nvPr>
        </p:nvSpPr>
        <p:spPr>
          <a:xfrm>
            <a:off x="590549" y="2802016"/>
            <a:ext cx="4128936" cy="649109"/>
          </a:xfrm>
        </p:spPr>
        <p:txBody>
          <a:bodyPr>
            <a:normAutofit/>
          </a:bodyPr>
          <a:lstStyle>
            <a:lvl1pPr>
              <a:defRPr sz="3600">
                <a:latin typeface="+mj-lt"/>
              </a:defRPr>
            </a:lvl1pPr>
          </a:lstStyle>
          <a:p>
            <a:pPr lvl="0"/>
            <a:r>
              <a:rPr lang="en-US"/>
              <a:t>Item Four</a:t>
            </a:r>
            <a:endParaRPr lang="en-AU"/>
          </a:p>
        </p:txBody>
      </p:sp>
      <p:pic>
        <p:nvPicPr>
          <p:cNvPr id="11" name="Picture 10">
            <a:extLst>
              <a:ext uri="{FF2B5EF4-FFF2-40B4-BE49-F238E27FC236}">
                <a16:creationId xmlns:a16="http://schemas.microsoft.com/office/drawing/2014/main" id="{81587F2D-1288-4040-95DD-088DB81CD190}"/>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9036257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dy with image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p:nvSpPr>
        <p:spPr>
          <a:xfrm>
            <a:off x="10144125" y="0"/>
            <a:ext cx="20478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0" name="Title 7">
            <a:extLst>
              <a:ext uri="{FF2B5EF4-FFF2-40B4-BE49-F238E27FC236}">
                <a16:creationId xmlns:a16="http://schemas.microsoft.com/office/drawing/2014/main" id="{6821FBF4-6B17-48E2-BF19-4F13E69F73E0}"/>
              </a:ext>
            </a:extLst>
          </p:cNvPr>
          <p:cNvSpPr>
            <a:spLocks noGrp="1"/>
          </p:cNvSpPr>
          <p:nvPr>
            <p:ph type="title" hasCustomPrompt="1"/>
          </p:nvPr>
        </p:nvSpPr>
        <p:spPr>
          <a:xfrm>
            <a:off x="552449" y="2276473"/>
            <a:ext cx="3886201" cy="4314827"/>
          </a:xfrm>
        </p:spPr>
        <p:txBody>
          <a:bodyPr/>
          <a:lstStyle>
            <a:lvl1pPr>
              <a:defRPr/>
            </a:lvl1pPr>
          </a:lstStyle>
          <a:p>
            <a:r>
              <a:rPr lang="en-US"/>
              <a:t>Slide </a:t>
            </a:r>
            <a:br>
              <a:rPr lang="en-US"/>
            </a:br>
            <a:r>
              <a:rPr lang="en-US"/>
              <a:t>headline in Clancy goes here.</a:t>
            </a:r>
            <a:endParaRPr lang="en-AU"/>
          </a:p>
        </p:txBody>
      </p:sp>
      <p:sp>
        <p:nvSpPr>
          <p:cNvPr id="11" name="Text Placeholder 3">
            <a:extLst>
              <a:ext uri="{FF2B5EF4-FFF2-40B4-BE49-F238E27FC236}">
                <a16:creationId xmlns:a16="http://schemas.microsoft.com/office/drawing/2014/main" id="{0C7E2949-BCBD-452F-A195-F7F9E6961157}"/>
              </a:ext>
            </a:extLst>
          </p:cNvPr>
          <p:cNvSpPr>
            <a:spLocks noGrp="1"/>
          </p:cNvSpPr>
          <p:nvPr>
            <p:ph type="body" sz="quarter" idx="10" hasCustomPrompt="1"/>
          </p:nvPr>
        </p:nvSpPr>
        <p:spPr>
          <a:xfrm>
            <a:off x="5229225" y="3429001"/>
            <a:ext cx="4057651" cy="3162300"/>
          </a:xfrm>
        </p:spPr>
        <p:txBody>
          <a:bodyPr/>
          <a:lstStyle>
            <a:lvl1pPr>
              <a:defRPr/>
            </a:lvl1pPr>
          </a:lstStyle>
          <a:p>
            <a:pPr lvl="0"/>
            <a:r>
              <a:rPr lang="en-US"/>
              <a:t>Body text goes here.</a:t>
            </a:r>
          </a:p>
        </p:txBody>
      </p:sp>
      <p:sp>
        <p:nvSpPr>
          <p:cNvPr id="18" name="Picture Placeholder 17">
            <a:extLst>
              <a:ext uri="{FF2B5EF4-FFF2-40B4-BE49-F238E27FC236}">
                <a16:creationId xmlns:a16="http://schemas.microsoft.com/office/drawing/2014/main" id="{3599F30F-F879-483B-9350-CC74EBFF2FD7}"/>
              </a:ext>
            </a:extLst>
          </p:cNvPr>
          <p:cNvSpPr>
            <a:spLocks noGrp="1"/>
          </p:cNvSpPr>
          <p:nvPr>
            <p:ph type="pic" sz="quarter" idx="11" hasCustomPrompt="1"/>
          </p:nvPr>
        </p:nvSpPr>
        <p:spPr>
          <a:xfrm>
            <a:off x="0" y="0"/>
            <a:ext cx="10144125" cy="2276475"/>
          </a:xfrm>
          <a:custGeom>
            <a:avLst/>
            <a:gdLst>
              <a:gd name="connsiteX0" fmla="*/ 7543797 w 10144125"/>
              <a:gd name="connsiteY0" fmla="*/ 601508 h 2276474"/>
              <a:gd name="connsiteX1" fmla="*/ 7543797 w 10144125"/>
              <a:gd name="connsiteY1" fmla="*/ 1147492 h 2276474"/>
              <a:gd name="connsiteX2" fmla="*/ 7543800 w 10144125"/>
              <a:gd name="connsiteY2" fmla="*/ 1147492 h 2276474"/>
              <a:gd name="connsiteX3" fmla="*/ 7543800 w 10144125"/>
              <a:gd name="connsiteY3" fmla="*/ 601508 h 2276474"/>
              <a:gd name="connsiteX4" fmla="*/ 0 w 10144125"/>
              <a:gd name="connsiteY4" fmla="*/ 0 h 2276474"/>
              <a:gd name="connsiteX5" fmla="*/ 7543800 w 10144125"/>
              <a:gd name="connsiteY5" fmla="*/ 0 h 2276474"/>
              <a:gd name="connsiteX6" fmla="*/ 10144125 w 10144125"/>
              <a:gd name="connsiteY6" fmla="*/ 0 h 2276474"/>
              <a:gd name="connsiteX7" fmla="*/ 10144125 w 10144125"/>
              <a:gd name="connsiteY7" fmla="*/ 1147492 h 2276474"/>
              <a:gd name="connsiteX8" fmla="*/ 10144121 w 10144125"/>
              <a:gd name="connsiteY8" fmla="*/ 1147492 h 2276474"/>
              <a:gd name="connsiteX9" fmla="*/ 7543797 w 10144125"/>
              <a:gd name="connsiteY9" fmla="*/ 2276474 h 2276474"/>
              <a:gd name="connsiteX10" fmla="*/ 7543796 w 10144125"/>
              <a:gd name="connsiteY10" fmla="*/ 2276474 h 2276474"/>
              <a:gd name="connsiteX11" fmla="*/ 3 w 10144125"/>
              <a:gd name="connsiteY11" fmla="*/ 601508 h 2276474"/>
              <a:gd name="connsiteX12" fmla="*/ 0 w 10144125"/>
              <a:gd name="connsiteY12" fmla="*/ 601508 h 2276474"/>
              <a:gd name="connsiteX13" fmla="*/ 0 w 10144125"/>
              <a:gd name="connsiteY13" fmla="*/ 601507 h 227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44125" h="2276474">
                <a:moveTo>
                  <a:pt x="7543797" y="601508"/>
                </a:moveTo>
                <a:lnTo>
                  <a:pt x="7543797" y="1147492"/>
                </a:lnTo>
                <a:lnTo>
                  <a:pt x="7543800" y="1147492"/>
                </a:lnTo>
                <a:lnTo>
                  <a:pt x="7543800" y="601508"/>
                </a:lnTo>
                <a:close/>
                <a:moveTo>
                  <a:pt x="0" y="0"/>
                </a:moveTo>
                <a:lnTo>
                  <a:pt x="7543800" y="0"/>
                </a:lnTo>
                <a:lnTo>
                  <a:pt x="10144125" y="0"/>
                </a:lnTo>
                <a:lnTo>
                  <a:pt x="10144125" y="1147492"/>
                </a:lnTo>
                <a:lnTo>
                  <a:pt x="10144121" y="1147492"/>
                </a:lnTo>
                <a:lnTo>
                  <a:pt x="7543797" y="2276474"/>
                </a:lnTo>
                <a:lnTo>
                  <a:pt x="7543796" y="2276474"/>
                </a:lnTo>
                <a:lnTo>
                  <a:pt x="3" y="601508"/>
                </a:lnTo>
                <a:lnTo>
                  <a:pt x="0" y="601508"/>
                </a:lnTo>
                <a:lnTo>
                  <a:pt x="0" y="601507"/>
                </a:lnTo>
                <a:close/>
              </a:path>
            </a:pathLst>
          </a:custGeom>
          <a:solidFill>
            <a:schemeClr val="accent1"/>
          </a:solidFill>
        </p:spPr>
        <p:txBody>
          <a:bodyPr wrap="square" anchor="ctr">
            <a:noAutofit/>
          </a:bodyPr>
          <a:lstStyle>
            <a:lvl1pPr algn="ctr">
              <a:defRPr/>
            </a:lvl1pPr>
          </a:lstStyle>
          <a:p>
            <a:r>
              <a:rPr lang="en-AU"/>
              <a:t>Insert image</a:t>
            </a:r>
          </a:p>
        </p:txBody>
      </p:sp>
      <p:pic>
        <p:nvPicPr>
          <p:cNvPr id="7" name="Picture 6">
            <a:extLst>
              <a:ext uri="{FF2B5EF4-FFF2-40B4-BE49-F238E27FC236}">
                <a16:creationId xmlns:a16="http://schemas.microsoft.com/office/drawing/2014/main" id="{7CDBBD2E-3175-4B6C-97AC-BC178FEE8177}"/>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38281112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Icons x3 with imag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56DBDFC-4113-41FF-8B69-220C8198349E}"/>
              </a:ext>
            </a:extLst>
          </p:cNvPr>
          <p:cNvSpPr>
            <a:spLocks noGrp="1"/>
          </p:cNvSpPr>
          <p:nvPr>
            <p:ph type="pic" sz="quarter" idx="17" hasCustomPrompt="1"/>
          </p:nvPr>
        </p:nvSpPr>
        <p:spPr>
          <a:xfrm>
            <a:off x="5819776" y="2"/>
            <a:ext cx="6372224" cy="5156199"/>
          </a:xfrm>
          <a:custGeom>
            <a:avLst/>
            <a:gdLst>
              <a:gd name="connsiteX0" fmla="*/ 2324098 w 6372224"/>
              <a:gd name="connsiteY0" fmla="*/ 0 h 5156199"/>
              <a:gd name="connsiteX1" fmla="*/ 2324098 w 6372224"/>
              <a:gd name="connsiteY1" fmla="*/ 0 h 5156199"/>
              <a:gd name="connsiteX2" fmla="*/ 2324098 w 6372224"/>
              <a:gd name="connsiteY2" fmla="*/ 3428992 h 5156199"/>
              <a:gd name="connsiteX3" fmla="*/ 2324099 w 6372224"/>
              <a:gd name="connsiteY3" fmla="*/ 3428992 h 5156199"/>
              <a:gd name="connsiteX4" fmla="*/ 2324099 w 6372224"/>
              <a:gd name="connsiteY4" fmla="*/ 0 h 5156199"/>
              <a:gd name="connsiteX5" fmla="*/ 6372224 w 6372224"/>
              <a:gd name="connsiteY5" fmla="*/ 0 h 5156199"/>
              <a:gd name="connsiteX6" fmla="*/ 6372224 w 6372224"/>
              <a:gd name="connsiteY6" fmla="*/ 5156199 h 5156199"/>
              <a:gd name="connsiteX7" fmla="*/ 1162052 w 6372224"/>
              <a:gd name="connsiteY7" fmla="*/ 5156199 h 5156199"/>
              <a:gd name="connsiteX8" fmla="*/ 1162051 w 6372224"/>
              <a:gd name="connsiteY8" fmla="*/ 5156199 h 5156199"/>
              <a:gd name="connsiteX9" fmla="*/ 1162051 w 6372224"/>
              <a:gd name="connsiteY9" fmla="*/ 5156198 h 5156199"/>
              <a:gd name="connsiteX10" fmla="*/ 0 w 6372224"/>
              <a:gd name="connsiteY10" fmla="*/ 3428995 h 5156199"/>
              <a:gd name="connsiteX11" fmla="*/ 1162051 w 6372224"/>
              <a:gd name="connsiteY11" fmla="*/ 3428995 h 5156199"/>
              <a:gd name="connsiteX12" fmla="*/ 1162051 w 6372224"/>
              <a:gd name="connsiteY12" fmla="*/ 3428994 h 5156199"/>
              <a:gd name="connsiteX13" fmla="*/ 1 w 6372224"/>
              <a:gd name="connsiteY13" fmla="*/ 3428994 h 515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2224" h="5156199">
                <a:moveTo>
                  <a:pt x="2324098" y="0"/>
                </a:moveTo>
                <a:lnTo>
                  <a:pt x="2324098" y="0"/>
                </a:lnTo>
                <a:lnTo>
                  <a:pt x="2324098" y="3428992"/>
                </a:lnTo>
                <a:lnTo>
                  <a:pt x="2324099" y="3428992"/>
                </a:lnTo>
                <a:lnTo>
                  <a:pt x="2324099" y="0"/>
                </a:lnTo>
                <a:lnTo>
                  <a:pt x="6372224" y="0"/>
                </a:lnTo>
                <a:lnTo>
                  <a:pt x="6372224" y="5156199"/>
                </a:lnTo>
                <a:lnTo>
                  <a:pt x="1162052" y="5156199"/>
                </a:lnTo>
                <a:lnTo>
                  <a:pt x="1162051" y="5156199"/>
                </a:lnTo>
                <a:lnTo>
                  <a:pt x="1162051" y="5156198"/>
                </a:lnTo>
                <a:lnTo>
                  <a:pt x="0" y="3428995"/>
                </a:lnTo>
                <a:lnTo>
                  <a:pt x="1162051" y="3428995"/>
                </a:lnTo>
                <a:lnTo>
                  <a:pt x="1162051" y="3428994"/>
                </a:lnTo>
                <a:lnTo>
                  <a:pt x="1" y="3428994"/>
                </a:lnTo>
                <a:close/>
              </a:path>
            </a:pathLst>
          </a:custGeom>
          <a:solidFill>
            <a:schemeClr val="accent2"/>
          </a:solidFill>
        </p:spPr>
        <p:txBody>
          <a:bodyPr wrap="square" anchor="ctr">
            <a:noAutofit/>
          </a:bodyPr>
          <a:lstStyle>
            <a:lvl1pPr algn="ctr">
              <a:defRPr/>
            </a:lvl1pPr>
          </a:lstStyle>
          <a:p>
            <a:r>
              <a:rPr lang="en-AU"/>
              <a:t>Insert image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11010900" cy="829469"/>
          </a:xfrm>
        </p:spPr>
        <p:txBody>
          <a:bodyPr/>
          <a:lstStyle>
            <a:lvl1pPr>
              <a:defRPr b="0"/>
            </a:lvl1pPr>
          </a:lstStyle>
          <a:p>
            <a:r>
              <a:rPr lang="en-US"/>
              <a:t>Headline for three icon slide.</a:t>
            </a:r>
            <a:endParaRPr lang="en-AU"/>
          </a:p>
        </p:txBody>
      </p:sp>
      <p:sp>
        <p:nvSpPr>
          <p:cNvPr id="4" name="Text Placeholder 3">
            <a:extLst>
              <a:ext uri="{FF2B5EF4-FFF2-40B4-BE49-F238E27FC236}">
                <a16:creationId xmlns:a16="http://schemas.microsoft.com/office/drawing/2014/main" id="{B61C92DB-66B4-4FAB-824A-08AAEA0FB8C3}"/>
              </a:ext>
            </a:extLst>
          </p:cNvPr>
          <p:cNvSpPr>
            <a:spLocks noGrp="1"/>
          </p:cNvSpPr>
          <p:nvPr>
            <p:ph type="body" sz="quarter" idx="10" hasCustomPrompt="1"/>
          </p:nvPr>
        </p:nvSpPr>
        <p:spPr>
          <a:xfrm>
            <a:off x="1565786" y="1717673"/>
            <a:ext cx="4057651" cy="869959"/>
          </a:xfrm>
        </p:spPr>
        <p:txBody>
          <a:bodyPr anchor="ctr">
            <a:normAutofit/>
          </a:bodyPr>
          <a:lstStyle>
            <a:lvl1pPr>
              <a:defRPr sz="2000"/>
            </a:lvl1pPr>
          </a:lstStyle>
          <a:p>
            <a:pPr lvl="0"/>
            <a:r>
              <a:rPr lang="en-US"/>
              <a:t>Text supported by icon goes here.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8" name="Picture Placeholder 7">
            <a:extLst>
              <a:ext uri="{FF2B5EF4-FFF2-40B4-BE49-F238E27FC236}">
                <a16:creationId xmlns:a16="http://schemas.microsoft.com/office/drawing/2014/main" id="{67A1C11B-62C9-4024-9488-C89A2350EF6E}"/>
              </a:ext>
            </a:extLst>
          </p:cNvPr>
          <p:cNvSpPr>
            <a:spLocks noGrp="1"/>
          </p:cNvSpPr>
          <p:nvPr>
            <p:ph type="pic" sz="quarter" idx="12" hasCustomPrompt="1"/>
          </p:nvPr>
        </p:nvSpPr>
        <p:spPr>
          <a:xfrm>
            <a:off x="612763" y="4013203"/>
            <a:ext cx="843359" cy="844548"/>
          </a:xfrm>
          <a:noFill/>
        </p:spPr>
        <p:txBody>
          <a:bodyPr anchor="ctr"/>
          <a:lstStyle>
            <a:lvl1pPr algn="ctr">
              <a:defRPr/>
            </a:lvl1pPr>
          </a:lstStyle>
          <a:p>
            <a:r>
              <a:rPr lang="en-AU"/>
              <a:t>icon</a:t>
            </a:r>
          </a:p>
        </p:txBody>
      </p:sp>
      <p:sp>
        <p:nvSpPr>
          <p:cNvPr id="10" name="Picture Placeholder 7">
            <a:extLst>
              <a:ext uri="{FF2B5EF4-FFF2-40B4-BE49-F238E27FC236}">
                <a16:creationId xmlns:a16="http://schemas.microsoft.com/office/drawing/2014/main" id="{62E71018-3ACD-4C06-9D87-38D0900772D6}"/>
              </a:ext>
            </a:extLst>
          </p:cNvPr>
          <p:cNvSpPr>
            <a:spLocks noGrp="1"/>
          </p:cNvSpPr>
          <p:nvPr>
            <p:ph type="pic" sz="quarter" idx="13" hasCustomPrompt="1"/>
          </p:nvPr>
        </p:nvSpPr>
        <p:spPr>
          <a:xfrm>
            <a:off x="600074" y="2865438"/>
            <a:ext cx="868735" cy="869959"/>
          </a:xfrm>
          <a:noFill/>
        </p:spPr>
        <p:txBody>
          <a:bodyPr anchor="ctr"/>
          <a:lstStyle>
            <a:lvl1pPr algn="ctr">
              <a:defRPr/>
            </a:lvl1pPr>
          </a:lstStyle>
          <a:p>
            <a:r>
              <a:rPr lang="en-AU"/>
              <a:t>icon</a:t>
            </a:r>
          </a:p>
        </p:txBody>
      </p:sp>
      <p:sp>
        <p:nvSpPr>
          <p:cNvPr id="12" name="Picture Placeholder 7">
            <a:extLst>
              <a:ext uri="{FF2B5EF4-FFF2-40B4-BE49-F238E27FC236}">
                <a16:creationId xmlns:a16="http://schemas.microsoft.com/office/drawing/2014/main" id="{87F268A1-18CC-483F-9C87-3E80633476D5}"/>
              </a:ext>
            </a:extLst>
          </p:cNvPr>
          <p:cNvSpPr>
            <a:spLocks noGrp="1"/>
          </p:cNvSpPr>
          <p:nvPr>
            <p:ph type="pic" sz="quarter" idx="14" hasCustomPrompt="1"/>
          </p:nvPr>
        </p:nvSpPr>
        <p:spPr>
          <a:xfrm>
            <a:off x="600074" y="1717673"/>
            <a:ext cx="868735" cy="869959"/>
          </a:xfrm>
          <a:noFill/>
        </p:spPr>
        <p:txBody>
          <a:bodyPr anchor="ctr"/>
          <a:lstStyle>
            <a:lvl1pPr algn="ctr">
              <a:defRPr/>
            </a:lvl1pPr>
          </a:lstStyle>
          <a:p>
            <a:r>
              <a:rPr lang="en-AU"/>
              <a:t>icon</a:t>
            </a:r>
          </a:p>
        </p:txBody>
      </p:sp>
      <p:sp>
        <p:nvSpPr>
          <p:cNvPr id="14" name="Text Placeholder 3">
            <a:extLst>
              <a:ext uri="{FF2B5EF4-FFF2-40B4-BE49-F238E27FC236}">
                <a16:creationId xmlns:a16="http://schemas.microsoft.com/office/drawing/2014/main" id="{73943B4E-9DC7-442F-8FE2-A2D02AFF23FD}"/>
              </a:ext>
            </a:extLst>
          </p:cNvPr>
          <p:cNvSpPr>
            <a:spLocks noGrp="1"/>
          </p:cNvSpPr>
          <p:nvPr>
            <p:ph type="body" sz="quarter" idx="15" hasCustomPrompt="1"/>
          </p:nvPr>
        </p:nvSpPr>
        <p:spPr>
          <a:xfrm>
            <a:off x="1565786" y="2861070"/>
            <a:ext cx="4057651" cy="869959"/>
          </a:xfrm>
        </p:spPr>
        <p:txBody>
          <a:bodyPr anchor="ctr">
            <a:normAutofit/>
          </a:bodyPr>
          <a:lstStyle>
            <a:lvl1pPr>
              <a:defRPr sz="2000"/>
            </a:lvl1pPr>
          </a:lstStyle>
          <a:p>
            <a:pPr lvl="0"/>
            <a:r>
              <a:rPr lang="en-US"/>
              <a:t>Text supported by icon goes here.</a:t>
            </a:r>
            <a:endParaRPr lang="en-AU"/>
          </a:p>
        </p:txBody>
      </p:sp>
      <p:sp>
        <p:nvSpPr>
          <p:cNvPr id="15" name="Text Placeholder 3">
            <a:extLst>
              <a:ext uri="{FF2B5EF4-FFF2-40B4-BE49-F238E27FC236}">
                <a16:creationId xmlns:a16="http://schemas.microsoft.com/office/drawing/2014/main" id="{D0A17CCE-B0D8-4DE9-A211-57AEDC1CEA6A}"/>
              </a:ext>
            </a:extLst>
          </p:cNvPr>
          <p:cNvSpPr>
            <a:spLocks noGrp="1"/>
          </p:cNvSpPr>
          <p:nvPr>
            <p:ph type="body" sz="quarter" idx="16" hasCustomPrompt="1"/>
          </p:nvPr>
        </p:nvSpPr>
        <p:spPr>
          <a:xfrm>
            <a:off x="1565786" y="4004466"/>
            <a:ext cx="4057651" cy="869959"/>
          </a:xfrm>
        </p:spPr>
        <p:txBody>
          <a:bodyPr anchor="ctr">
            <a:normAutofit/>
          </a:bodyPr>
          <a:lstStyle>
            <a:lvl1pPr>
              <a:defRPr sz="2000"/>
            </a:lvl1pPr>
          </a:lstStyle>
          <a:p>
            <a:pPr lvl="0"/>
            <a:r>
              <a:rPr lang="en-US"/>
              <a:t>Text supported by icon goes here.</a:t>
            </a:r>
            <a:endParaRPr lang="en-AU"/>
          </a:p>
        </p:txBody>
      </p:sp>
      <p:pic>
        <p:nvPicPr>
          <p:cNvPr id="16" name="Picture 15">
            <a:extLst>
              <a:ext uri="{FF2B5EF4-FFF2-40B4-BE49-F238E27FC236}">
                <a16:creationId xmlns:a16="http://schemas.microsoft.com/office/drawing/2014/main" id="{34242FCF-23B3-456F-937F-C289985758F0}"/>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22948829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Icons x3">
    <p:spTree>
      <p:nvGrpSpPr>
        <p:cNvPr id="1" name=""/>
        <p:cNvGrpSpPr/>
        <p:nvPr/>
      </p:nvGrpSpPr>
      <p:grpSpPr>
        <a:xfrm>
          <a:off x="0" y="0"/>
          <a:ext cx="0" cy="0"/>
          <a:chOff x="0" y="0"/>
          <a:chExt cx="0" cy="0"/>
        </a:xfrm>
      </p:grpSpPr>
      <p:sp>
        <p:nvSpPr>
          <p:cNvPr id="14" name="Hexagon 20">
            <a:extLst>
              <a:ext uri="{FF2B5EF4-FFF2-40B4-BE49-F238E27FC236}">
                <a16:creationId xmlns:a16="http://schemas.microsoft.com/office/drawing/2014/main" id="{80914A0F-AB08-4D6F-BA53-9A19AB87FF31}"/>
              </a:ext>
            </a:extLst>
          </p:cNvPr>
          <p:cNvSpPr>
            <a:spLocks noChangeAspect="1"/>
          </p:cNvSpPr>
          <p:nvPr/>
        </p:nvSpPr>
        <p:spPr>
          <a:xfrm rot="14958775">
            <a:off x="6988489" y="1202739"/>
            <a:ext cx="1493576" cy="2071383"/>
          </a:xfrm>
          <a:custGeom>
            <a:avLst/>
            <a:gdLst>
              <a:gd name="connsiteX0" fmla="*/ 0 w 3179298"/>
              <a:gd name="connsiteY0" fmla="*/ 1364566 h 2729132"/>
              <a:gd name="connsiteX1" fmla="*/ 682283 w 3179298"/>
              <a:gd name="connsiteY1" fmla="*/ 1 h 2729132"/>
              <a:gd name="connsiteX2" fmla="*/ 2497015 w 3179298"/>
              <a:gd name="connsiteY2" fmla="*/ 1 h 2729132"/>
              <a:gd name="connsiteX3" fmla="*/ 3179298 w 3179298"/>
              <a:gd name="connsiteY3" fmla="*/ 1364566 h 2729132"/>
              <a:gd name="connsiteX4" fmla="*/ 2497015 w 3179298"/>
              <a:gd name="connsiteY4" fmla="*/ 2729131 h 2729132"/>
              <a:gd name="connsiteX5" fmla="*/ 682283 w 3179298"/>
              <a:gd name="connsiteY5" fmla="*/ 2729131 h 2729132"/>
              <a:gd name="connsiteX6" fmla="*/ 0 w 3179298"/>
              <a:gd name="connsiteY6" fmla="*/ 1364566 h 2729132"/>
              <a:gd name="connsiteX0" fmla="*/ 0 w 3179298"/>
              <a:gd name="connsiteY0" fmla="*/ 1800664 h 3165229"/>
              <a:gd name="connsiteX1" fmla="*/ 316523 w 3179298"/>
              <a:gd name="connsiteY1" fmla="*/ 0 h 3165229"/>
              <a:gd name="connsiteX2" fmla="*/ 2497015 w 3179298"/>
              <a:gd name="connsiteY2" fmla="*/ 436099 h 3165229"/>
              <a:gd name="connsiteX3" fmla="*/ 3179298 w 3179298"/>
              <a:gd name="connsiteY3" fmla="*/ 1800664 h 3165229"/>
              <a:gd name="connsiteX4" fmla="*/ 2497015 w 3179298"/>
              <a:gd name="connsiteY4" fmla="*/ 3165229 h 3165229"/>
              <a:gd name="connsiteX5" fmla="*/ 682283 w 3179298"/>
              <a:gd name="connsiteY5" fmla="*/ 3165229 h 3165229"/>
              <a:gd name="connsiteX6" fmla="*/ 0 w 3179298"/>
              <a:gd name="connsiteY6" fmla="*/ 1800664 h 3165229"/>
              <a:gd name="connsiteX0" fmla="*/ 0 w 3179298"/>
              <a:gd name="connsiteY0" fmla="*/ 1800664 h 3165229"/>
              <a:gd name="connsiteX1" fmla="*/ 316523 w 3179298"/>
              <a:gd name="connsiteY1" fmla="*/ 0 h 3165229"/>
              <a:gd name="connsiteX2" fmla="*/ 3115994 w 3179298"/>
              <a:gd name="connsiteY2" fmla="*/ 1041010 h 3165229"/>
              <a:gd name="connsiteX3" fmla="*/ 3179298 w 3179298"/>
              <a:gd name="connsiteY3" fmla="*/ 1800664 h 3165229"/>
              <a:gd name="connsiteX4" fmla="*/ 2497015 w 3179298"/>
              <a:gd name="connsiteY4" fmla="*/ 3165229 h 3165229"/>
              <a:gd name="connsiteX5" fmla="*/ 682283 w 3179298"/>
              <a:gd name="connsiteY5" fmla="*/ 3165229 h 3165229"/>
              <a:gd name="connsiteX6" fmla="*/ 0 w 3179298"/>
              <a:gd name="connsiteY6" fmla="*/ 1800664 h 3165229"/>
              <a:gd name="connsiteX0" fmla="*/ 7034 w 2862775"/>
              <a:gd name="connsiteY0" fmla="*/ 2208627 h 3165229"/>
              <a:gd name="connsiteX1" fmla="*/ 0 w 2862775"/>
              <a:gd name="connsiteY1" fmla="*/ 0 h 3165229"/>
              <a:gd name="connsiteX2" fmla="*/ 2799471 w 2862775"/>
              <a:gd name="connsiteY2" fmla="*/ 1041010 h 3165229"/>
              <a:gd name="connsiteX3" fmla="*/ 2862775 w 2862775"/>
              <a:gd name="connsiteY3" fmla="*/ 1800664 h 3165229"/>
              <a:gd name="connsiteX4" fmla="*/ 2180492 w 2862775"/>
              <a:gd name="connsiteY4" fmla="*/ 3165229 h 3165229"/>
              <a:gd name="connsiteX5" fmla="*/ 365760 w 2862775"/>
              <a:gd name="connsiteY5" fmla="*/ 3165229 h 3165229"/>
              <a:gd name="connsiteX6" fmla="*/ 7034 w 2862775"/>
              <a:gd name="connsiteY6" fmla="*/ 2208627 h 3165229"/>
              <a:gd name="connsiteX0" fmla="*/ 7034 w 2862775"/>
              <a:gd name="connsiteY0" fmla="*/ 2208627 h 3165229"/>
              <a:gd name="connsiteX1" fmla="*/ 0 w 2862775"/>
              <a:gd name="connsiteY1" fmla="*/ 0 h 3165229"/>
              <a:gd name="connsiteX2" fmla="*/ 2799471 w 2862775"/>
              <a:gd name="connsiteY2" fmla="*/ 1041010 h 3165229"/>
              <a:gd name="connsiteX3" fmla="*/ 2862775 w 2862775"/>
              <a:gd name="connsiteY3" fmla="*/ 1800664 h 3165229"/>
              <a:gd name="connsiteX4" fmla="*/ 2180492 w 2862775"/>
              <a:gd name="connsiteY4" fmla="*/ 3165229 h 3165229"/>
              <a:gd name="connsiteX5" fmla="*/ 492369 w 2862775"/>
              <a:gd name="connsiteY5" fmla="*/ 2236761 h 3165229"/>
              <a:gd name="connsiteX6" fmla="*/ 7034 w 2862775"/>
              <a:gd name="connsiteY6" fmla="*/ 2208627 h 3165229"/>
              <a:gd name="connsiteX0" fmla="*/ 7034 w 2862775"/>
              <a:gd name="connsiteY0" fmla="*/ 2208627 h 3967087"/>
              <a:gd name="connsiteX1" fmla="*/ 0 w 2862775"/>
              <a:gd name="connsiteY1" fmla="*/ 0 h 3967087"/>
              <a:gd name="connsiteX2" fmla="*/ 2799471 w 2862775"/>
              <a:gd name="connsiteY2" fmla="*/ 1041010 h 3967087"/>
              <a:gd name="connsiteX3" fmla="*/ 2862775 w 2862775"/>
              <a:gd name="connsiteY3" fmla="*/ 1800664 h 3967087"/>
              <a:gd name="connsiteX4" fmla="*/ 576775 w 2862775"/>
              <a:gd name="connsiteY4" fmla="*/ 3967087 h 3967087"/>
              <a:gd name="connsiteX5" fmla="*/ 492369 w 2862775"/>
              <a:gd name="connsiteY5" fmla="*/ 2236761 h 3967087"/>
              <a:gd name="connsiteX6" fmla="*/ 7034 w 2862775"/>
              <a:gd name="connsiteY6" fmla="*/ 2208627 h 3967087"/>
              <a:gd name="connsiteX0" fmla="*/ 7034 w 2890911"/>
              <a:gd name="connsiteY0" fmla="*/ 2208627 h 3967089"/>
              <a:gd name="connsiteX1" fmla="*/ 0 w 2890911"/>
              <a:gd name="connsiteY1" fmla="*/ 0 h 3967089"/>
              <a:gd name="connsiteX2" fmla="*/ 2799471 w 2890911"/>
              <a:gd name="connsiteY2" fmla="*/ 1041010 h 3967089"/>
              <a:gd name="connsiteX3" fmla="*/ 2890911 w 2890911"/>
              <a:gd name="connsiteY3" fmla="*/ 3967089 h 3967089"/>
              <a:gd name="connsiteX4" fmla="*/ 576775 w 2890911"/>
              <a:gd name="connsiteY4" fmla="*/ 3967087 h 3967089"/>
              <a:gd name="connsiteX5" fmla="*/ 492369 w 2890911"/>
              <a:gd name="connsiteY5" fmla="*/ 2236761 h 3967089"/>
              <a:gd name="connsiteX6" fmla="*/ 7034 w 2890911"/>
              <a:gd name="connsiteY6" fmla="*/ 2208627 h 3967089"/>
              <a:gd name="connsiteX0" fmla="*/ 7034 w 2890911"/>
              <a:gd name="connsiteY0" fmla="*/ 2208627 h 4037426"/>
              <a:gd name="connsiteX1" fmla="*/ 0 w 2890911"/>
              <a:gd name="connsiteY1" fmla="*/ 0 h 4037426"/>
              <a:gd name="connsiteX2" fmla="*/ 2799471 w 2890911"/>
              <a:gd name="connsiteY2" fmla="*/ 1041010 h 4037426"/>
              <a:gd name="connsiteX3" fmla="*/ 2890911 w 2890911"/>
              <a:gd name="connsiteY3" fmla="*/ 3967089 h 4037426"/>
              <a:gd name="connsiteX4" fmla="*/ 436098 w 2890911"/>
              <a:gd name="connsiteY4" fmla="*/ 4037426 h 4037426"/>
              <a:gd name="connsiteX5" fmla="*/ 492369 w 2890911"/>
              <a:gd name="connsiteY5" fmla="*/ 2236761 h 4037426"/>
              <a:gd name="connsiteX6" fmla="*/ 7034 w 2890911"/>
              <a:gd name="connsiteY6" fmla="*/ 2208627 h 4037426"/>
              <a:gd name="connsiteX0" fmla="*/ 7034 w 2890911"/>
              <a:gd name="connsiteY0" fmla="*/ 2208627 h 3967089"/>
              <a:gd name="connsiteX1" fmla="*/ 0 w 2890911"/>
              <a:gd name="connsiteY1" fmla="*/ 0 h 3967089"/>
              <a:gd name="connsiteX2" fmla="*/ 2799471 w 2890911"/>
              <a:gd name="connsiteY2" fmla="*/ 1041010 h 3967089"/>
              <a:gd name="connsiteX3" fmla="*/ 2890911 w 2890911"/>
              <a:gd name="connsiteY3" fmla="*/ 3967089 h 3967089"/>
              <a:gd name="connsiteX4" fmla="*/ 1209822 w 2890911"/>
              <a:gd name="connsiteY4" fmla="*/ 3840478 h 3967089"/>
              <a:gd name="connsiteX5" fmla="*/ 492369 w 2890911"/>
              <a:gd name="connsiteY5" fmla="*/ 2236761 h 3967089"/>
              <a:gd name="connsiteX6" fmla="*/ 7034 w 2890911"/>
              <a:gd name="connsiteY6" fmla="*/ 2208627 h 3967089"/>
              <a:gd name="connsiteX0" fmla="*/ 7034 w 2890911"/>
              <a:gd name="connsiteY0" fmla="*/ 2208627 h 4009290"/>
              <a:gd name="connsiteX1" fmla="*/ 0 w 2890911"/>
              <a:gd name="connsiteY1" fmla="*/ 0 h 4009290"/>
              <a:gd name="connsiteX2" fmla="*/ 2799471 w 2890911"/>
              <a:gd name="connsiteY2" fmla="*/ 1041010 h 4009290"/>
              <a:gd name="connsiteX3" fmla="*/ 2890911 w 2890911"/>
              <a:gd name="connsiteY3" fmla="*/ 3967089 h 4009290"/>
              <a:gd name="connsiteX4" fmla="*/ 450166 w 2890911"/>
              <a:gd name="connsiteY4" fmla="*/ 4009290 h 4009290"/>
              <a:gd name="connsiteX5" fmla="*/ 492369 w 2890911"/>
              <a:gd name="connsiteY5" fmla="*/ 2236761 h 4009290"/>
              <a:gd name="connsiteX6" fmla="*/ 7034 w 2890911"/>
              <a:gd name="connsiteY6" fmla="*/ 2208627 h 40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911" h="4009290">
                <a:moveTo>
                  <a:pt x="7034" y="2208627"/>
                </a:moveTo>
                <a:cubicBezTo>
                  <a:pt x="4689" y="1472418"/>
                  <a:pt x="2345" y="736209"/>
                  <a:pt x="0" y="0"/>
                </a:cubicBezTo>
                <a:lnTo>
                  <a:pt x="2799471" y="1041010"/>
                </a:lnTo>
                <a:lnTo>
                  <a:pt x="2890911" y="3967089"/>
                </a:lnTo>
                <a:lnTo>
                  <a:pt x="450166" y="4009290"/>
                </a:lnTo>
                <a:lnTo>
                  <a:pt x="492369" y="2236761"/>
                </a:lnTo>
                <a:lnTo>
                  <a:pt x="7034" y="2208627"/>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24">
            <a:extLst>
              <a:ext uri="{FF2B5EF4-FFF2-40B4-BE49-F238E27FC236}">
                <a16:creationId xmlns:a16="http://schemas.microsoft.com/office/drawing/2014/main" id="{77C01D9E-6E24-417A-80E3-6CFD187C0C9D}"/>
              </a:ext>
            </a:extLst>
          </p:cNvPr>
          <p:cNvSpPr>
            <a:spLocks noChangeAspect="1"/>
          </p:cNvSpPr>
          <p:nvPr/>
        </p:nvSpPr>
        <p:spPr>
          <a:xfrm rot="19485773">
            <a:off x="2987329" y="1166978"/>
            <a:ext cx="1653435" cy="2228909"/>
          </a:xfrm>
          <a:custGeom>
            <a:avLst/>
            <a:gdLst>
              <a:gd name="connsiteX0" fmla="*/ 0 w 3066757"/>
              <a:gd name="connsiteY0" fmla="*/ 1589649 h 3179298"/>
              <a:gd name="connsiteX1" fmla="*/ 1533379 w 3066757"/>
              <a:gd name="connsiteY1" fmla="*/ 0 h 3179298"/>
              <a:gd name="connsiteX2" fmla="*/ 3066758 w 3066757"/>
              <a:gd name="connsiteY2" fmla="*/ 1589649 h 3179298"/>
              <a:gd name="connsiteX3" fmla="*/ 1533379 w 3066757"/>
              <a:gd name="connsiteY3" fmla="*/ 3179298 h 3179298"/>
              <a:gd name="connsiteX4" fmla="*/ 0 w 3066757"/>
              <a:gd name="connsiteY4" fmla="*/ 1589649 h 3179298"/>
              <a:gd name="connsiteX0" fmla="*/ 80417 w 3147175"/>
              <a:gd name="connsiteY0" fmla="*/ 1589649 h 3207465"/>
              <a:gd name="connsiteX1" fmla="*/ 1613796 w 3147175"/>
              <a:gd name="connsiteY1" fmla="*/ 0 h 3207465"/>
              <a:gd name="connsiteX2" fmla="*/ 3147175 w 3147175"/>
              <a:gd name="connsiteY2" fmla="*/ 1589649 h 3207465"/>
              <a:gd name="connsiteX3" fmla="*/ 1613796 w 3147175"/>
              <a:gd name="connsiteY3" fmla="*/ 3179298 h 3207465"/>
              <a:gd name="connsiteX4" fmla="*/ 361771 w 3147175"/>
              <a:gd name="connsiteY4" fmla="*/ 2532184 h 3207465"/>
              <a:gd name="connsiteX5" fmla="*/ 80417 w 3147175"/>
              <a:gd name="connsiteY5" fmla="*/ 1589649 h 3207465"/>
              <a:gd name="connsiteX0" fmla="*/ 80417 w 3214620"/>
              <a:gd name="connsiteY0" fmla="*/ 1589649 h 3179789"/>
              <a:gd name="connsiteX1" fmla="*/ 1613796 w 3214620"/>
              <a:gd name="connsiteY1" fmla="*/ 0 h 3179789"/>
              <a:gd name="connsiteX2" fmla="*/ 3147175 w 3214620"/>
              <a:gd name="connsiteY2" fmla="*/ 1589649 h 3179789"/>
              <a:gd name="connsiteX3" fmla="*/ 2809549 w 3214620"/>
              <a:gd name="connsiteY3" fmla="*/ 2433711 h 3179789"/>
              <a:gd name="connsiteX4" fmla="*/ 1613796 w 3214620"/>
              <a:gd name="connsiteY4" fmla="*/ 3179298 h 3179789"/>
              <a:gd name="connsiteX5" fmla="*/ 361771 w 3214620"/>
              <a:gd name="connsiteY5" fmla="*/ 2532184 h 3179789"/>
              <a:gd name="connsiteX6" fmla="*/ 80417 w 3214620"/>
              <a:gd name="connsiteY6" fmla="*/ 1589649 h 3179789"/>
              <a:gd name="connsiteX0" fmla="*/ 80417 w 3251293"/>
              <a:gd name="connsiteY0" fmla="*/ 1600967 h 3191107"/>
              <a:gd name="connsiteX1" fmla="*/ 1613796 w 3251293"/>
              <a:gd name="connsiteY1" fmla="*/ 11318 h 3191107"/>
              <a:gd name="connsiteX2" fmla="*/ 3189378 w 3251293"/>
              <a:gd name="connsiteY2" fmla="*/ 967921 h 3191107"/>
              <a:gd name="connsiteX3" fmla="*/ 2809549 w 3251293"/>
              <a:gd name="connsiteY3" fmla="*/ 2445029 h 3191107"/>
              <a:gd name="connsiteX4" fmla="*/ 1613796 w 3251293"/>
              <a:gd name="connsiteY4" fmla="*/ 3190616 h 3191107"/>
              <a:gd name="connsiteX5" fmla="*/ 361771 w 3251293"/>
              <a:gd name="connsiteY5" fmla="*/ 2543502 h 3191107"/>
              <a:gd name="connsiteX6" fmla="*/ 80417 w 3251293"/>
              <a:gd name="connsiteY6" fmla="*/ 1600967 h 3191107"/>
              <a:gd name="connsiteX0" fmla="*/ 63289 w 3234165"/>
              <a:gd name="connsiteY0" fmla="*/ 1628692 h 3218832"/>
              <a:gd name="connsiteX1" fmla="*/ 1357517 w 3234165"/>
              <a:gd name="connsiteY1" fmla="*/ 10908 h 3218832"/>
              <a:gd name="connsiteX2" fmla="*/ 3172250 w 3234165"/>
              <a:gd name="connsiteY2" fmla="*/ 995646 h 3218832"/>
              <a:gd name="connsiteX3" fmla="*/ 2792421 w 3234165"/>
              <a:gd name="connsiteY3" fmla="*/ 2472754 h 3218832"/>
              <a:gd name="connsiteX4" fmla="*/ 1596668 w 3234165"/>
              <a:gd name="connsiteY4" fmla="*/ 3218341 h 3218832"/>
              <a:gd name="connsiteX5" fmla="*/ 344643 w 3234165"/>
              <a:gd name="connsiteY5" fmla="*/ 2571227 h 3218832"/>
              <a:gd name="connsiteX6" fmla="*/ 63289 w 3234165"/>
              <a:gd name="connsiteY6" fmla="*/ 1628692 h 3218832"/>
              <a:gd name="connsiteX0" fmla="*/ 63289 w 3234165"/>
              <a:gd name="connsiteY0" fmla="*/ 1628692 h 4315755"/>
              <a:gd name="connsiteX1" fmla="*/ 1357517 w 3234165"/>
              <a:gd name="connsiteY1" fmla="*/ 10908 h 4315755"/>
              <a:gd name="connsiteX2" fmla="*/ 3172250 w 3234165"/>
              <a:gd name="connsiteY2" fmla="*/ 995646 h 4315755"/>
              <a:gd name="connsiteX3" fmla="*/ 2792421 w 3234165"/>
              <a:gd name="connsiteY3" fmla="*/ 2472754 h 4315755"/>
              <a:gd name="connsiteX4" fmla="*/ 1878022 w 3234165"/>
              <a:gd name="connsiteY4" fmla="*/ 4315621 h 4315755"/>
              <a:gd name="connsiteX5" fmla="*/ 344643 w 3234165"/>
              <a:gd name="connsiteY5" fmla="*/ 2571227 h 4315755"/>
              <a:gd name="connsiteX6" fmla="*/ 63289 w 3234165"/>
              <a:gd name="connsiteY6" fmla="*/ 1628692 h 4315755"/>
              <a:gd name="connsiteX0" fmla="*/ 20156 w 3191032"/>
              <a:gd name="connsiteY0" fmla="*/ 1628692 h 4316271"/>
              <a:gd name="connsiteX1" fmla="*/ 1314384 w 3191032"/>
              <a:gd name="connsiteY1" fmla="*/ 10908 h 4316271"/>
              <a:gd name="connsiteX2" fmla="*/ 3129117 w 3191032"/>
              <a:gd name="connsiteY2" fmla="*/ 995646 h 4316271"/>
              <a:gd name="connsiteX3" fmla="*/ 2749288 w 3191032"/>
              <a:gd name="connsiteY3" fmla="*/ 2472754 h 4316271"/>
              <a:gd name="connsiteX4" fmla="*/ 1834889 w 3191032"/>
              <a:gd name="connsiteY4" fmla="*/ 4315621 h 4316271"/>
              <a:gd name="connsiteX5" fmla="*/ 596931 w 3191032"/>
              <a:gd name="connsiteY5" fmla="*/ 2683769 h 4316271"/>
              <a:gd name="connsiteX6" fmla="*/ 20156 w 3191032"/>
              <a:gd name="connsiteY6" fmla="*/ 1628692 h 4316271"/>
              <a:gd name="connsiteX0" fmla="*/ 20156 w 3196563"/>
              <a:gd name="connsiteY0" fmla="*/ 1628692 h 4316112"/>
              <a:gd name="connsiteX1" fmla="*/ 1314384 w 3196563"/>
              <a:gd name="connsiteY1" fmla="*/ 10908 h 4316112"/>
              <a:gd name="connsiteX2" fmla="*/ 3129117 w 3196563"/>
              <a:gd name="connsiteY2" fmla="*/ 995646 h 4316112"/>
              <a:gd name="connsiteX3" fmla="*/ 2791492 w 3196563"/>
              <a:gd name="connsiteY3" fmla="*/ 2500890 h 4316112"/>
              <a:gd name="connsiteX4" fmla="*/ 1834889 w 3196563"/>
              <a:gd name="connsiteY4" fmla="*/ 4315621 h 4316112"/>
              <a:gd name="connsiteX5" fmla="*/ 596931 w 3196563"/>
              <a:gd name="connsiteY5" fmla="*/ 2683769 h 4316112"/>
              <a:gd name="connsiteX6" fmla="*/ 20156 w 3196563"/>
              <a:gd name="connsiteY6" fmla="*/ 1628692 h 4316112"/>
              <a:gd name="connsiteX0" fmla="*/ 22585 w 3198992"/>
              <a:gd name="connsiteY0" fmla="*/ 1628692 h 4315757"/>
              <a:gd name="connsiteX1" fmla="*/ 1316813 w 3198992"/>
              <a:gd name="connsiteY1" fmla="*/ 10908 h 4315757"/>
              <a:gd name="connsiteX2" fmla="*/ 3131546 w 3198992"/>
              <a:gd name="connsiteY2" fmla="*/ 995646 h 4315757"/>
              <a:gd name="connsiteX3" fmla="*/ 2793921 w 3198992"/>
              <a:gd name="connsiteY3" fmla="*/ 2500890 h 4315757"/>
              <a:gd name="connsiteX4" fmla="*/ 1837318 w 3198992"/>
              <a:gd name="connsiteY4" fmla="*/ 4315621 h 4315757"/>
              <a:gd name="connsiteX5" fmla="*/ 571224 w 3198992"/>
              <a:gd name="connsiteY5" fmla="*/ 2599363 h 4315757"/>
              <a:gd name="connsiteX6" fmla="*/ 22585 w 3198992"/>
              <a:gd name="connsiteY6" fmla="*/ 1628692 h 4315757"/>
              <a:gd name="connsiteX0" fmla="*/ 33260 w 3209667"/>
              <a:gd name="connsiteY0" fmla="*/ 1628692 h 4316036"/>
              <a:gd name="connsiteX1" fmla="*/ 1327488 w 3209667"/>
              <a:gd name="connsiteY1" fmla="*/ 10908 h 4316036"/>
              <a:gd name="connsiteX2" fmla="*/ 3142221 w 3209667"/>
              <a:gd name="connsiteY2" fmla="*/ 995646 h 4316036"/>
              <a:gd name="connsiteX3" fmla="*/ 2804596 w 3209667"/>
              <a:gd name="connsiteY3" fmla="*/ 2500890 h 4316036"/>
              <a:gd name="connsiteX4" fmla="*/ 1847993 w 3209667"/>
              <a:gd name="connsiteY4" fmla="*/ 4315621 h 4316036"/>
              <a:gd name="connsiteX5" fmla="*/ 483426 w 3209667"/>
              <a:gd name="connsiteY5" fmla="*/ 2669702 h 4316036"/>
              <a:gd name="connsiteX6" fmla="*/ 33260 w 3209667"/>
              <a:gd name="connsiteY6" fmla="*/ 1628692 h 4316036"/>
              <a:gd name="connsiteX0" fmla="*/ 32285 w 3222759"/>
              <a:gd name="connsiteY0" fmla="*/ 1055248 h 4305300"/>
              <a:gd name="connsiteX1" fmla="*/ 1340580 w 3222759"/>
              <a:gd name="connsiteY1" fmla="*/ 172 h 4305300"/>
              <a:gd name="connsiteX2" fmla="*/ 3155313 w 3222759"/>
              <a:gd name="connsiteY2" fmla="*/ 984910 h 4305300"/>
              <a:gd name="connsiteX3" fmla="*/ 2817688 w 3222759"/>
              <a:gd name="connsiteY3" fmla="*/ 2490154 h 4305300"/>
              <a:gd name="connsiteX4" fmla="*/ 1861085 w 3222759"/>
              <a:gd name="connsiteY4" fmla="*/ 4304885 h 4305300"/>
              <a:gd name="connsiteX5" fmla="*/ 496518 w 3222759"/>
              <a:gd name="connsiteY5" fmla="*/ 2658966 h 4305300"/>
              <a:gd name="connsiteX6" fmla="*/ 32285 w 3222759"/>
              <a:gd name="connsiteY6" fmla="*/ 1055248 h 4305300"/>
              <a:gd name="connsiteX0" fmla="*/ 32285 w 3033072"/>
              <a:gd name="connsiteY0" fmla="*/ 1062100 h 4312152"/>
              <a:gd name="connsiteX1" fmla="*/ 1340580 w 3033072"/>
              <a:gd name="connsiteY1" fmla="*/ 7024 h 4312152"/>
              <a:gd name="connsiteX2" fmla="*/ 2902095 w 3033072"/>
              <a:gd name="connsiteY2" fmla="*/ 696341 h 4312152"/>
              <a:gd name="connsiteX3" fmla="*/ 2817688 w 3033072"/>
              <a:gd name="connsiteY3" fmla="*/ 2497006 h 4312152"/>
              <a:gd name="connsiteX4" fmla="*/ 1861085 w 3033072"/>
              <a:gd name="connsiteY4" fmla="*/ 4311737 h 4312152"/>
              <a:gd name="connsiteX5" fmla="*/ 496518 w 3033072"/>
              <a:gd name="connsiteY5" fmla="*/ 2665818 h 4312152"/>
              <a:gd name="connsiteX6" fmla="*/ 32285 w 3033072"/>
              <a:gd name="connsiteY6" fmla="*/ 1062100 h 4312152"/>
              <a:gd name="connsiteX0" fmla="*/ 32285 w 3184906"/>
              <a:gd name="connsiteY0" fmla="*/ 1062100 h 4312152"/>
              <a:gd name="connsiteX1" fmla="*/ 1340580 w 3184906"/>
              <a:gd name="connsiteY1" fmla="*/ 7024 h 4312152"/>
              <a:gd name="connsiteX2" fmla="*/ 2902095 w 3184906"/>
              <a:gd name="connsiteY2" fmla="*/ 696341 h 4312152"/>
              <a:gd name="connsiteX3" fmla="*/ 2817688 w 3184906"/>
              <a:gd name="connsiteY3" fmla="*/ 2497006 h 4312152"/>
              <a:gd name="connsiteX4" fmla="*/ 1861085 w 3184906"/>
              <a:gd name="connsiteY4" fmla="*/ 4311737 h 4312152"/>
              <a:gd name="connsiteX5" fmla="*/ 496518 w 3184906"/>
              <a:gd name="connsiteY5" fmla="*/ 2665818 h 4312152"/>
              <a:gd name="connsiteX6" fmla="*/ 32285 w 3184906"/>
              <a:gd name="connsiteY6" fmla="*/ 1062100 h 4312152"/>
              <a:gd name="connsiteX0" fmla="*/ 32285 w 3184906"/>
              <a:gd name="connsiteY0" fmla="*/ 1062100 h 4359747"/>
              <a:gd name="connsiteX1" fmla="*/ 1340580 w 3184906"/>
              <a:gd name="connsiteY1" fmla="*/ 7024 h 4359747"/>
              <a:gd name="connsiteX2" fmla="*/ 2902095 w 3184906"/>
              <a:gd name="connsiteY2" fmla="*/ 696341 h 4359747"/>
              <a:gd name="connsiteX3" fmla="*/ 2817688 w 3184906"/>
              <a:gd name="connsiteY3" fmla="*/ 2497006 h 4359747"/>
              <a:gd name="connsiteX4" fmla="*/ 1861085 w 3184906"/>
              <a:gd name="connsiteY4" fmla="*/ 4311737 h 4359747"/>
              <a:gd name="connsiteX5" fmla="*/ 609059 w 3184906"/>
              <a:gd name="connsiteY5" fmla="*/ 3734962 h 4359747"/>
              <a:gd name="connsiteX6" fmla="*/ 496518 w 3184906"/>
              <a:gd name="connsiteY6" fmla="*/ 2665818 h 4359747"/>
              <a:gd name="connsiteX7" fmla="*/ 32285 w 3184906"/>
              <a:gd name="connsiteY7" fmla="*/ 1062100 h 4359747"/>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16191 w 3168812"/>
              <a:gd name="connsiteY0" fmla="*/ 1062100 h 4314273"/>
              <a:gd name="connsiteX1" fmla="*/ 1324486 w 3168812"/>
              <a:gd name="connsiteY1" fmla="*/ 7024 h 4314273"/>
              <a:gd name="connsiteX2" fmla="*/ 2886001 w 3168812"/>
              <a:gd name="connsiteY2" fmla="*/ 696341 h 4314273"/>
              <a:gd name="connsiteX3" fmla="*/ 2801594 w 3168812"/>
              <a:gd name="connsiteY3" fmla="*/ 2497006 h 4314273"/>
              <a:gd name="connsiteX4" fmla="*/ 2928202 w 3168812"/>
              <a:gd name="connsiteY4" fmla="*/ 3523947 h 4314273"/>
              <a:gd name="connsiteX5" fmla="*/ 1844991 w 3168812"/>
              <a:gd name="connsiteY5" fmla="*/ 4311737 h 4314273"/>
              <a:gd name="connsiteX6" fmla="*/ 592965 w 3168812"/>
              <a:gd name="connsiteY6" fmla="*/ 3734962 h 4314273"/>
              <a:gd name="connsiteX7" fmla="*/ 480424 w 3168812"/>
              <a:gd name="connsiteY7" fmla="*/ 2665818 h 4314273"/>
              <a:gd name="connsiteX8" fmla="*/ 16191 w 3168812"/>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64767"/>
              <a:gd name="connsiteX1" fmla="*/ 1330410 w 3174736"/>
              <a:gd name="connsiteY1" fmla="*/ 7024 h 4364767"/>
              <a:gd name="connsiteX2" fmla="*/ 2891925 w 3174736"/>
              <a:gd name="connsiteY2" fmla="*/ 696341 h 4364767"/>
              <a:gd name="connsiteX3" fmla="*/ 2807518 w 3174736"/>
              <a:gd name="connsiteY3" fmla="*/ 2497006 h 4364767"/>
              <a:gd name="connsiteX4" fmla="*/ 2934126 w 3174736"/>
              <a:gd name="connsiteY4" fmla="*/ 3523947 h 4364767"/>
              <a:gd name="connsiteX5" fmla="*/ 1800115 w 3174736"/>
              <a:gd name="connsiteY5" fmla="*/ 4362537 h 4364767"/>
              <a:gd name="connsiteX6" fmla="*/ 598889 w 3174736"/>
              <a:gd name="connsiteY6" fmla="*/ 3734962 h 4364767"/>
              <a:gd name="connsiteX7" fmla="*/ 486348 w 3174736"/>
              <a:gd name="connsiteY7" fmla="*/ 2665818 h 4364767"/>
              <a:gd name="connsiteX8" fmla="*/ 22115 w 3174736"/>
              <a:gd name="connsiteY8" fmla="*/ 1062100 h 4364767"/>
              <a:gd name="connsiteX0" fmla="*/ 36790 w 3189411"/>
              <a:gd name="connsiteY0" fmla="*/ 1062100 h 4364767"/>
              <a:gd name="connsiteX1" fmla="*/ 1345085 w 3189411"/>
              <a:gd name="connsiteY1" fmla="*/ 7024 h 4364767"/>
              <a:gd name="connsiteX2" fmla="*/ 2906600 w 3189411"/>
              <a:gd name="connsiteY2" fmla="*/ 696341 h 4364767"/>
              <a:gd name="connsiteX3" fmla="*/ 2822193 w 3189411"/>
              <a:gd name="connsiteY3" fmla="*/ 2497006 h 4364767"/>
              <a:gd name="connsiteX4" fmla="*/ 2948801 w 3189411"/>
              <a:gd name="connsiteY4" fmla="*/ 3523947 h 4364767"/>
              <a:gd name="connsiteX5" fmla="*/ 1814790 w 3189411"/>
              <a:gd name="connsiteY5" fmla="*/ 4362537 h 4364767"/>
              <a:gd name="connsiteX6" fmla="*/ 613564 w 3189411"/>
              <a:gd name="connsiteY6" fmla="*/ 3734962 h 4364767"/>
              <a:gd name="connsiteX7" fmla="*/ 348623 w 3189411"/>
              <a:gd name="connsiteY7" fmla="*/ 2894418 h 4364767"/>
              <a:gd name="connsiteX8" fmla="*/ 36790 w 3189411"/>
              <a:gd name="connsiteY8" fmla="*/ 1062100 h 4364767"/>
              <a:gd name="connsiteX0" fmla="*/ 17981 w 3170602"/>
              <a:gd name="connsiteY0" fmla="*/ 1062100 h 4364767"/>
              <a:gd name="connsiteX1" fmla="*/ 1326276 w 3170602"/>
              <a:gd name="connsiteY1" fmla="*/ 7024 h 4364767"/>
              <a:gd name="connsiteX2" fmla="*/ 2887791 w 3170602"/>
              <a:gd name="connsiteY2" fmla="*/ 696341 h 4364767"/>
              <a:gd name="connsiteX3" fmla="*/ 2803384 w 3170602"/>
              <a:gd name="connsiteY3" fmla="*/ 2497006 h 4364767"/>
              <a:gd name="connsiteX4" fmla="*/ 2929992 w 3170602"/>
              <a:gd name="connsiteY4" fmla="*/ 3523947 h 4364767"/>
              <a:gd name="connsiteX5" fmla="*/ 1795981 w 3170602"/>
              <a:gd name="connsiteY5" fmla="*/ 4362537 h 4364767"/>
              <a:gd name="connsiteX6" fmla="*/ 594755 w 3170602"/>
              <a:gd name="connsiteY6" fmla="*/ 3734962 h 4364767"/>
              <a:gd name="connsiteX7" fmla="*/ 541481 w 3170602"/>
              <a:gd name="connsiteY7" fmla="*/ 2682751 h 4364767"/>
              <a:gd name="connsiteX8" fmla="*/ 17981 w 3170602"/>
              <a:gd name="connsiteY8" fmla="*/ 1062100 h 4364767"/>
              <a:gd name="connsiteX0" fmla="*/ 20032 w 3172653"/>
              <a:gd name="connsiteY0" fmla="*/ 1062100 h 4364767"/>
              <a:gd name="connsiteX1" fmla="*/ 1328327 w 3172653"/>
              <a:gd name="connsiteY1" fmla="*/ 7024 h 4364767"/>
              <a:gd name="connsiteX2" fmla="*/ 2889842 w 3172653"/>
              <a:gd name="connsiteY2" fmla="*/ 696341 h 4364767"/>
              <a:gd name="connsiteX3" fmla="*/ 2805435 w 3172653"/>
              <a:gd name="connsiteY3" fmla="*/ 2497006 h 4364767"/>
              <a:gd name="connsiteX4" fmla="*/ 2932043 w 3172653"/>
              <a:gd name="connsiteY4" fmla="*/ 3523947 h 4364767"/>
              <a:gd name="connsiteX5" fmla="*/ 1798032 w 3172653"/>
              <a:gd name="connsiteY5" fmla="*/ 4362537 h 4364767"/>
              <a:gd name="connsiteX6" fmla="*/ 596806 w 3172653"/>
              <a:gd name="connsiteY6" fmla="*/ 3734962 h 4364767"/>
              <a:gd name="connsiteX7" fmla="*/ 543532 w 3172653"/>
              <a:gd name="connsiteY7" fmla="*/ 2682751 h 4364767"/>
              <a:gd name="connsiteX8" fmla="*/ 20032 w 3172653"/>
              <a:gd name="connsiteY8" fmla="*/ 1062100 h 4364767"/>
              <a:gd name="connsiteX0" fmla="*/ 27939 w 3180560"/>
              <a:gd name="connsiteY0" fmla="*/ 1062100 h 4364767"/>
              <a:gd name="connsiteX1" fmla="*/ 1336234 w 3180560"/>
              <a:gd name="connsiteY1" fmla="*/ 7024 h 4364767"/>
              <a:gd name="connsiteX2" fmla="*/ 2897749 w 3180560"/>
              <a:gd name="connsiteY2" fmla="*/ 696341 h 4364767"/>
              <a:gd name="connsiteX3" fmla="*/ 2813342 w 3180560"/>
              <a:gd name="connsiteY3" fmla="*/ 2497006 h 4364767"/>
              <a:gd name="connsiteX4" fmla="*/ 2939950 w 3180560"/>
              <a:gd name="connsiteY4" fmla="*/ 3523947 h 4364767"/>
              <a:gd name="connsiteX5" fmla="*/ 1805939 w 3180560"/>
              <a:gd name="connsiteY5" fmla="*/ 4362537 h 4364767"/>
              <a:gd name="connsiteX6" fmla="*/ 604713 w 3180560"/>
              <a:gd name="connsiteY6" fmla="*/ 3734962 h 4364767"/>
              <a:gd name="connsiteX7" fmla="*/ 458305 w 3180560"/>
              <a:gd name="connsiteY7" fmla="*/ 2631951 h 4364767"/>
              <a:gd name="connsiteX8" fmla="*/ 27939 w 3180560"/>
              <a:gd name="connsiteY8" fmla="*/ 1062100 h 4364767"/>
              <a:gd name="connsiteX0" fmla="*/ 24210 w 3176831"/>
              <a:gd name="connsiteY0" fmla="*/ 1062100 h 4364767"/>
              <a:gd name="connsiteX1" fmla="*/ 1332505 w 3176831"/>
              <a:gd name="connsiteY1" fmla="*/ 7024 h 4364767"/>
              <a:gd name="connsiteX2" fmla="*/ 2894020 w 3176831"/>
              <a:gd name="connsiteY2" fmla="*/ 696341 h 4364767"/>
              <a:gd name="connsiteX3" fmla="*/ 2809613 w 3176831"/>
              <a:gd name="connsiteY3" fmla="*/ 2497006 h 4364767"/>
              <a:gd name="connsiteX4" fmla="*/ 2936221 w 3176831"/>
              <a:gd name="connsiteY4" fmla="*/ 3523947 h 4364767"/>
              <a:gd name="connsiteX5" fmla="*/ 1802210 w 3176831"/>
              <a:gd name="connsiteY5" fmla="*/ 4362537 h 4364767"/>
              <a:gd name="connsiteX6" fmla="*/ 600984 w 3176831"/>
              <a:gd name="connsiteY6" fmla="*/ 3734962 h 4364767"/>
              <a:gd name="connsiteX7" fmla="*/ 454576 w 3176831"/>
              <a:gd name="connsiteY7" fmla="*/ 2631951 h 4364767"/>
              <a:gd name="connsiteX8" fmla="*/ 24210 w 3176831"/>
              <a:gd name="connsiteY8" fmla="*/ 1062100 h 4364767"/>
              <a:gd name="connsiteX0" fmla="*/ 18484 w 3171105"/>
              <a:gd name="connsiteY0" fmla="*/ 1062100 h 4364767"/>
              <a:gd name="connsiteX1" fmla="*/ 1326779 w 3171105"/>
              <a:gd name="connsiteY1" fmla="*/ 7024 h 4364767"/>
              <a:gd name="connsiteX2" fmla="*/ 2888294 w 3171105"/>
              <a:gd name="connsiteY2" fmla="*/ 696341 h 4364767"/>
              <a:gd name="connsiteX3" fmla="*/ 2803887 w 3171105"/>
              <a:gd name="connsiteY3" fmla="*/ 2497006 h 4364767"/>
              <a:gd name="connsiteX4" fmla="*/ 2930495 w 3171105"/>
              <a:gd name="connsiteY4" fmla="*/ 3523947 h 4364767"/>
              <a:gd name="connsiteX5" fmla="*/ 1796484 w 3171105"/>
              <a:gd name="connsiteY5" fmla="*/ 4362537 h 4364767"/>
              <a:gd name="connsiteX6" fmla="*/ 595258 w 3171105"/>
              <a:gd name="connsiteY6" fmla="*/ 3734962 h 4364767"/>
              <a:gd name="connsiteX7" fmla="*/ 448850 w 3171105"/>
              <a:gd name="connsiteY7" fmla="*/ 2631951 h 4364767"/>
              <a:gd name="connsiteX8" fmla="*/ 18484 w 3171105"/>
              <a:gd name="connsiteY8" fmla="*/ 1062100 h 4364767"/>
              <a:gd name="connsiteX0" fmla="*/ 18484 w 3171105"/>
              <a:gd name="connsiteY0" fmla="*/ 1062100 h 4364767"/>
              <a:gd name="connsiteX1" fmla="*/ 1326779 w 3171105"/>
              <a:gd name="connsiteY1" fmla="*/ 7024 h 4364767"/>
              <a:gd name="connsiteX2" fmla="*/ 2888294 w 3171105"/>
              <a:gd name="connsiteY2" fmla="*/ 696341 h 4364767"/>
              <a:gd name="connsiteX3" fmla="*/ 2803887 w 3171105"/>
              <a:gd name="connsiteY3" fmla="*/ 2497006 h 4364767"/>
              <a:gd name="connsiteX4" fmla="*/ 2930495 w 3171105"/>
              <a:gd name="connsiteY4" fmla="*/ 3523947 h 4364767"/>
              <a:gd name="connsiteX5" fmla="*/ 1796484 w 3171105"/>
              <a:gd name="connsiteY5" fmla="*/ 4362537 h 4364767"/>
              <a:gd name="connsiteX6" fmla="*/ 595258 w 3171105"/>
              <a:gd name="connsiteY6" fmla="*/ 3734962 h 4364767"/>
              <a:gd name="connsiteX7" fmla="*/ 448850 w 3171105"/>
              <a:gd name="connsiteY7" fmla="*/ 2631951 h 4364767"/>
              <a:gd name="connsiteX8" fmla="*/ 18484 w 3171105"/>
              <a:gd name="connsiteY8" fmla="*/ 1062100 h 4364767"/>
              <a:gd name="connsiteX0" fmla="*/ 34454 w 3187075"/>
              <a:gd name="connsiteY0" fmla="*/ 1062100 h 4364767"/>
              <a:gd name="connsiteX1" fmla="*/ 1342749 w 3187075"/>
              <a:gd name="connsiteY1" fmla="*/ 7024 h 4364767"/>
              <a:gd name="connsiteX2" fmla="*/ 2904264 w 3187075"/>
              <a:gd name="connsiteY2" fmla="*/ 696341 h 4364767"/>
              <a:gd name="connsiteX3" fmla="*/ 2819857 w 3187075"/>
              <a:gd name="connsiteY3" fmla="*/ 2497006 h 4364767"/>
              <a:gd name="connsiteX4" fmla="*/ 2946465 w 3187075"/>
              <a:gd name="connsiteY4" fmla="*/ 3523947 h 4364767"/>
              <a:gd name="connsiteX5" fmla="*/ 1812454 w 3187075"/>
              <a:gd name="connsiteY5" fmla="*/ 4362537 h 4364767"/>
              <a:gd name="connsiteX6" fmla="*/ 611228 w 3187075"/>
              <a:gd name="connsiteY6" fmla="*/ 3734962 h 4364767"/>
              <a:gd name="connsiteX7" fmla="*/ 464820 w 3187075"/>
              <a:gd name="connsiteY7" fmla="*/ 2631951 h 4364767"/>
              <a:gd name="connsiteX8" fmla="*/ 34454 w 3187075"/>
              <a:gd name="connsiteY8" fmla="*/ 1062100 h 4364767"/>
              <a:gd name="connsiteX0" fmla="*/ 29402 w 3182023"/>
              <a:gd name="connsiteY0" fmla="*/ 1062100 h 4364767"/>
              <a:gd name="connsiteX1" fmla="*/ 1337697 w 3182023"/>
              <a:gd name="connsiteY1" fmla="*/ 7024 h 4364767"/>
              <a:gd name="connsiteX2" fmla="*/ 2899212 w 3182023"/>
              <a:gd name="connsiteY2" fmla="*/ 696341 h 4364767"/>
              <a:gd name="connsiteX3" fmla="*/ 2814805 w 3182023"/>
              <a:gd name="connsiteY3" fmla="*/ 2497006 h 4364767"/>
              <a:gd name="connsiteX4" fmla="*/ 2941413 w 3182023"/>
              <a:gd name="connsiteY4" fmla="*/ 3523947 h 4364767"/>
              <a:gd name="connsiteX5" fmla="*/ 1807402 w 3182023"/>
              <a:gd name="connsiteY5" fmla="*/ 4362537 h 4364767"/>
              <a:gd name="connsiteX6" fmla="*/ 606176 w 3182023"/>
              <a:gd name="connsiteY6" fmla="*/ 3734962 h 4364767"/>
              <a:gd name="connsiteX7" fmla="*/ 502101 w 3182023"/>
              <a:gd name="connsiteY7" fmla="*/ 2648884 h 4364767"/>
              <a:gd name="connsiteX8" fmla="*/ 29402 w 3182023"/>
              <a:gd name="connsiteY8" fmla="*/ 1062100 h 4364767"/>
              <a:gd name="connsiteX0" fmla="*/ 29402 w 3182023"/>
              <a:gd name="connsiteY0" fmla="*/ 1062100 h 4364767"/>
              <a:gd name="connsiteX1" fmla="*/ 1337697 w 3182023"/>
              <a:gd name="connsiteY1" fmla="*/ 7024 h 4364767"/>
              <a:gd name="connsiteX2" fmla="*/ 2899212 w 3182023"/>
              <a:gd name="connsiteY2" fmla="*/ 696341 h 4364767"/>
              <a:gd name="connsiteX3" fmla="*/ 2814805 w 3182023"/>
              <a:gd name="connsiteY3" fmla="*/ 2497006 h 4364767"/>
              <a:gd name="connsiteX4" fmla="*/ 2941413 w 3182023"/>
              <a:gd name="connsiteY4" fmla="*/ 3523947 h 4364767"/>
              <a:gd name="connsiteX5" fmla="*/ 1807402 w 3182023"/>
              <a:gd name="connsiteY5" fmla="*/ 4362537 h 4364767"/>
              <a:gd name="connsiteX6" fmla="*/ 606176 w 3182023"/>
              <a:gd name="connsiteY6" fmla="*/ 3734962 h 4364767"/>
              <a:gd name="connsiteX7" fmla="*/ 502101 w 3182023"/>
              <a:gd name="connsiteY7" fmla="*/ 2648884 h 4364767"/>
              <a:gd name="connsiteX8" fmla="*/ 29402 w 3182023"/>
              <a:gd name="connsiteY8" fmla="*/ 1062100 h 4364767"/>
              <a:gd name="connsiteX0" fmla="*/ 53219 w 3205840"/>
              <a:gd name="connsiteY0" fmla="*/ 1062100 h 4364767"/>
              <a:gd name="connsiteX1" fmla="*/ 1361514 w 3205840"/>
              <a:gd name="connsiteY1" fmla="*/ 7024 h 4364767"/>
              <a:gd name="connsiteX2" fmla="*/ 2923029 w 3205840"/>
              <a:gd name="connsiteY2" fmla="*/ 696341 h 4364767"/>
              <a:gd name="connsiteX3" fmla="*/ 2838622 w 3205840"/>
              <a:gd name="connsiteY3" fmla="*/ 2497006 h 4364767"/>
              <a:gd name="connsiteX4" fmla="*/ 2965230 w 3205840"/>
              <a:gd name="connsiteY4" fmla="*/ 3523947 h 4364767"/>
              <a:gd name="connsiteX5" fmla="*/ 1831219 w 3205840"/>
              <a:gd name="connsiteY5" fmla="*/ 4362537 h 4364767"/>
              <a:gd name="connsiteX6" fmla="*/ 629993 w 3205840"/>
              <a:gd name="connsiteY6" fmla="*/ 3734962 h 4364767"/>
              <a:gd name="connsiteX7" fmla="*/ 525918 w 3205840"/>
              <a:gd name="connsiteY7" fmla="*/ 2648884 h 4364767"/>
              <a:gd name="connsiteX8" fmla="*/ 53219 w 3205840"/>
              <a:gd name="connsiteY8" fmla="*/ 1062100 h 4364767"/>
              <a:gd name="connsiteX0" fmla="*/ 53219 w 3205840"/>
              <a:gd name="connsiteY0" fmla="*/ 1062100 h 4364767"/>
              <a:gd name="connsiteX1" fmla="*/ 1361514 w 3205840"/>
              <a:gd name="connsiteY1" fmla="*/ 7024 h 4364767"/>
              <a:gd name="connsiteX2" fmla="*/ 2923029 w 3205840"/>
              <a:gd name="connsiteY2" fmla="*/ 696341 h 4364767"/>
              <a:gd name="connsiteX3" fmla="*/ 2838622 w 3205840"/>
              <a:gd name="connsiteY3" fmla="*/ 2497006 h 4364767"/>
              <a:gd name="connsiteX4" fmla="*/ 2965230 w 3205840"/>
              <a:gd name="connsiteY4" fmla="*/ 3523947 h 4364767"/>
              <a:gd name="connsiteX5" fmla="*/ 1831219 w 3205840"/>
              <a:gd name="connsiteY5" fmla="*/ 4362537 h 4364767"/>
              <a:gd name="connsiteX6" fmla="*/ 629993 w 3205840"/>
              <a:gd name="connsiteY6" fmla="*/ 3734962 h 4364767"/>
              <a:gd name="connsiteX7" fmla="*/ 525918 w 3205840"/>
              <a:gd name="connsiteY7" fmla="*/ 2648884 h 4364767"/>
              <a:gd name="connsiteX8" fmla="*/ 53219 w 3205840"/>
              <a:gd name="connsiteY8" fmla="*/ 1062100 h 4364767"/>
              <a:gd name="connsiteX0" fmla="*/ 53219 w 3269739"/>
              <a:gd name="connsiteY0" fmla="*/ 1062100 h 4364767"/>
              <a:gd name="connsiteX1" fmla="*/ 1361514 w 3269739"/>
              <a:gd name="connsiteY1" fmla="*/ 7024 h 4364767"/>
              <a:gd name="connsiteX2" fmla="*/ 2923029 w 3269739"/>
              <a:gd name="connsiteY2" fmla="*/ 696341 h 4364767"/>
              <a:gd name="connsiteX3" fmla="*/ 3007955 w 3269739"/>
              <a:gd name="connsiteY3" fmla="*/ 2471606 h 4364767"/>
              <a:gd name="connsiteX4" fmla="*/ 2965230 w 3269739"/>
              <a:gd name="connsiteY4" fmla="*/ 3523947 h 4364767"/>
              <a:gd name="connsiteX5" fmla="*/ 1831219 w 3269739"/>
              <a:gd name="connsiteY5" fmla="*/ 4362537 h 4364767"/>
              <a:gd name="connsiteX6" fmla="*/ 629993 w 3269739"/>
              <a:gd name="connsiteY6" fmla="*/ 3734962 h 4364767"/>
              <a:gd name="connsiteX7" fmla="*/ 525918 w 3269739"/>
              <a:gd name="connsiteY7" fmla="*/ 2648884 h 4364767"/>
              <a:gd name="connsiteX8" fmla="*/ 53219 w 3269739"/>
              <a:gd name="connsiteY8" fmla="*/ 1062100 h 4364767"/>
              <a:gd name="connsiteX0" fmla="*/ 53219 w 3208555"/>
              <a:gd name="connsiteY0" fmla="*/ 1062100 h 4364767"/>
              <a:gd name="connsiteX1" fmla="*/ 1361514 w 3208555"/>
              <a:gd name="connsiteY1" fmla="*/ 7024 h 4364767"/>
              <a:gd name="connsiteX2" fmla="*/ 2923029 w 3208555"/>
              <a:gd name="connsiteY2" fmla="*/ 696341 h 4364767"/>
              <a:gd name="connsiteX3" fmla="*/ 2847089 w 3208555"/>
              <a:gd name="connsiteY3" fmla="*/ 2530873 h 4364767"/>
              <a:gd name="connsiteX4" fmla="*/ 2965230 w 3208555"/>
              <a:gd name="connsiteY4" fmla="*/ 3523947 h 4364767"/>
              <a:gd name="connsiteX5" fmla="*/ 1831219 w 3208555"/>
              <a:gd name="connsiteY5" fmla="*/ 4362537 h 4364767"/>
              <a:gd name="connsiteX6" fmla="*/ 629993 w 3208555"/>
              <a:gd name="connsiteY6" fmla="*/ 3734962 h 4364767"/>
              <a:gd name="connsiteX7" fmla="*/ 525918 w 3208555"/>
              <a:gd name="connsiteY7" fmla="*/ 2648884 h 4364767"/>
              <a:gd name="connsiteX8" fmla="*/ 53219 w 3208555"/>
              <a:gd name="connsiteY8" fmla="*/ 1062100 h 4364767"/>
              <a:gd name="connsiteX0" fmla="*/ 53219 w 3208555"/>
              <a:gd name="connsiteY0" fmla="*/ 1062100 h 4364767"/>
              <a:gd name="connsiteX1" fmla="*/ 1361514 w 3208555"/>
              <a:gd name="connsiteY1" fmla="*/ 7024 h 4364767"/>
              <a:gd name="connsiteX2" fmla="*/ 2923029 w 3208555"/>
              <a:gd name="connsiteY2" fmla="*/ 696341 h 4364767"/>
              <a:gd name="connsiteX3" fmla="*/ 2847089 w 3208555"/>
              <a:gd name="connsiteY3" fmla="*/ 2530873 h 4364767"/>
              <a:gd name="connsiteX4" fmla="*/ 2965230 w 3208555"/>
              <a:gd name="connsiteY4" fmla="*/ 3523947 h 4364767"/>
              <a:gd name="connsiteX5" fmla="*/ 1831219 w 3208555"/>
              <a:gd name="connsiteY5" fmla="*/ 4362537 h 4364767"/>
              <a:gd name="connsiteX6" fmla="*/ 629993 w 3208555"/>
              <a:gd name="connsiteY6" fmla="*/ 3734962 h 4364767"/>
              <a:gd name="connsiteX7" fmla="*/ 525918 w 3208555"/>
              <a:gd name="connsiteY7" fmla="*/ 2648884 h 4364767"/>
              <a:gd name="connsiteX8" fmla="*/ 53219 w 3208555"/>
              <a:gd name="connsiteY8" fmla="*/ 1062100 h 4364767"/>
              <a:gd name="connsiteX0" fmla="*/ 53219 w 3208555"/>
              <a:gd name="connsiteY0" fmla="*/ 1062100 h 4362727"/>
              <a:gd name="connsiteX1" fmla="*/ 1361514 w 3208555"/>
              <a:gd name="connsiteY1" fmla="*/ 7024 h 4362727"/>
              <a:gd name="connsiteX2" fmla="*/ 2923029 w 3208555"/>
              <a:gd name="connsiteY2" fmla="*/ 696341 h 4362727"/>
              <a:gd name="connsiteX3" fmla="*/ 2847089 w 3208555"/>
              <a:gd name="connsiteY3" fmla="*/ 2530873 h 4362727"/>
              <a:gd name="connsiteX4" fmla="*/ 2778963 w 3208555"/>
              <a:gd name="connsiteY4" fmla="*/ 3786414 h 4362727"/>
              <a:gd name="connsiteX5" fmla="*/ 1831219 w 3208555"/>
              <a:gd name="connsiteY5" fmla="*/ 4362537 h 4362727"/>
              <a:gd name="connsiteX6" fmla="*/ 629993 w 3208555"/>
              <a:gd name="connsiteY6" fmla="*/ 3734962 h 4362727"/>
              <a:gd name="connsiteX7" fmla="*/ 525918 w 3208555"/>
              <a:gd name="connsiteY7" fmla="*/ 2648884 h 4362727"/>
              <a:gd name="connsiteX8" fmla="*/ 53219 w 3208555"/>
              <a:gd name="connsiteY8" fmla="*/ 1062100 h 4362727"/>
              <a:gd name="connsiteX0" fmla="*/ 53219 w 3208555"/>
              <a:gd name="connsiteY0" fmla="*/ 1062100 h 4366160"/>
              <a:gd name="connsiteX1" fmla="*/ 1361514 w 3208555"/>
              <a:gd name="connsiteY1" fmla="*/ 7024 h 4366160"/>
              <a:gd name="connsiteX2" fmla="*/ 2923029 w 3208555"/>
              <a:gd name="connsiteY2" fmla="*/ 696341 h 4366160"/>
              <a:gd name="connsiteX3" fmla="*/ 2847089 w 3208555"/>
              <a:gd name="connsiteY3" fmla="*/ 2530873 h 4366160"/>
              <a:gd name="connsiteX4" fmla="*/ 2778963 w 3208555"/>
              <a:gd name="connsiteY4" fmla="*/ 3786414 h 4366160"/>
              <a:gd name="connsiteX5" fmla="*/ 1831219 w 3208555"/>
              <a:gd name="connsiteY5" fmla="*/ 4362537 h 4366160"/>
              <a:gd name="connsiteX6" fmla="*/ 469126 w 3208555"/>
              <a:gd name="connsiteY6" fmla="*/ 3540228 h 4366160"/>
              <a:gd name="connsiteX7" fmla="*/ 525918 w 3208555"/>
              <a:gd name="connsiteY7" fmla="*/ 2648884 h 4366160"/>
              <a:gd name="connsiteX8" fmla="*/ 53219 w 3208555"/>
              <a:gd name="connsiteY8" fmla="*/ 1062100 h 4366160"/>
              <a:gd name="connsiteX0" fmla="*/ 53219 w 3208555"/>
              <a:gd name="connsiteY0" fmla="*/ 1062100 h 4363105"/>
              <a:gd name="connsiteX1" fmla="*/ 1361514 w 3208555"/>
              <a:gd name="connsiteY1" fmla="*/ 7024 h 4363105"/>
              <a:gd name="connsiteX2" fmla="*/ 2923029 w 3208555"/>
              <a:gd name="connsiteY2" fmla="*/ 696341 h 4363105"/>
              <a:gd name="connsiteX3" fmla="*/ 2847089 w 3208555"/>
              <a:gd name="connsiteY3" fmla="*/ 2530873 h 4363105"/>
              <a:gd name="connsiteX4" fmla="*/ 2956763 w 3208555"/>
              <a:gd name="connsiteY4" fmla="*/ 3413881 h 4363105"/>
              <a:gd name="connsiteX5" fmla="*/ 1831219 w 3208555"/>
              <a:gd name="connsiteY5" fmla="*/ 4362537 h 4363105"/>
              <a:gd name="connsiteX6" fmla="*/ 469126 w 3208555"/>
              <a:gd name="connsiteY6" fmla="*/ 3540228 h 4363105"/>
              <a:gd name="connsiteX7" fmla="*/ 525918 w 3208555"/>
              <a:gd name="connsiteY7" fmla="*/ 2648884 h 4363105"/>
              <a:gd name="connsiteX8" fmla="*/ 53219 w 3208555"/>
              <a:gd name="connsiteY8" fmla="*/ 1062100 h 4363105"/>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495"/>
              <a:gd name="connsiteX1" fmla="*/ 1361514 w 3208555"/>
              <a:gd name="connsiteY1" fmla="*/ 7024 h 4363495"/>
              <a:gd name="connsiteX2" fmla="*/ 2923029 w 3208555"/>
              <a:gd name="connsiteY2" fmla="*/ 696341 h 4363495"/>
              <a:gd name="connsiteX3" fmla="*/ 2847089 w 3208555"/>
              <a:gd name="connsiteY3" fmla="*/ 2530873 h 4363495"/>
              <a:gd name="connsiteX4" fmla="*/ 2956763 w 3208555"/>
              <a:gd name="connsiteY4" fmla="*/ 3413881 h 4363495"/>
              <a:gd name="connsiteX5" fmla="*/ 1831219 w 3208555"/>
              <a:gd name="connsiteY5" fmla="*/ 4362537 h 4363495"/>
              <a:gd name="connsiteX6" fmla="*/ 528393 w 3208555"/>
              <a:gd name="connsiteY6" fmla="*/ 3548695 h 4363495"/>
              <a:gd name="connsiteX7" fmla="*/ 525918 w 3208555"/>
              <a:gd name="connsiteY7" fmla="*/ 2648884 h 4363495"/>
              <a:gd name="connsiteX8" fmla="*/ 53219 w 3208555"/>
              <a:gd name="connsiteY8" fmla="*/ 1062100 h 4363495"/>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302542"/>
              <a:gd name="connsiteX1" fmla="*/ 1361514 w 3208555"/>
              <a:gd name="connsiteY1" fmla="*/ 7024 h 4302542"/>
              <a:gd name="connsiteX2" fmla="*/ 2923029 w 3208555"/>
              <a:gd name="connsiteY2" fmla="*/ 696341 h 4302542"/>
              <a:gd name="connsiteX3" fmla="*/ 2847089 w 3208555"/>
              <a:gd name="connsiteY3" fmla="*/ 2530873 h 4302542"/>
              <a:gd name="connsiteX4" fmla="*/ 2956763 w 3208555"/>
              <a:gd name="connsiteY4" fmla="*/ 3413881 h 4302542"/>
              <a:gd name="connsiteX5" fmla="*/ 1814285 w 3208555"/>
              <a:gd name="connsiteY5" fmla="*/ 4294804 h 4302542"/>
              <a:gd name="connsiteX6" fmla="*/ 528393 w 3208555"/>
              <a:gd name="connsiteY6" fmla="*/ 3548695 h 4302542"/>
              <a:gd name="connsiteX7" fmla="*/ 525918 w 3208555"/>
              <a:gd name="connsiteY7" fmla="*/ 2648884 h 4302542"/>
              <a:gd name="connsiteX8" fmla="*/ 53219 w 3208555"/>
              <a:gd name="connsiteY8" fmla="*/ 1062100 h 4302542"/>
              <a:gd name="connsiteX0" fmla="*/ 53219 w 3208555"/>
              <a:gd name="connsiteY0" fmla="*/ 1062100 h 4302542"/>
              <a:gd name="connsiteX1" fmla="*/ 1361514 w 3208555"/>
              <a:gd name="connsiteY1" fmla="*/ 7024 h 4302542"/>
              <a:gd name="connsiteX2" fmla="*/ 2923029 w 3208555"/>
              <a:gd name="connsiteY2" fmla="*/ 696341 h 4302542"/>
              <a:gd name="connsiteX3" fmla="*/ 2847089 w 3208555"/>
              <a:gd name="connsiteY3" fmla="*/ 2530873 h 4302542"/>
              <a:gd name="connsiteX4" fmla="*/ 2956763 w 3208555"/>
              <a:gd name="connsiteY4" fmla="*/ 3413881 h 4302542"/>
              <a:gd name="connsiteX5" fmla="*/ 1814285 w 3208555"/>
              <a:gd name="connsiteY5" fmla="*/ 4294804 h 4302542"/>
              <a:gd name="connsiteX6" fmla="*/ 528393 w 3208555"/>
              <a:gd name="connsiteY6" fmla="*/ 3548695 h 4302542"/>
              <a:gd name="connsiteX7" fmla="*/ 525918 w 3208555"/>
              <a:gd name="connsiteY7" fmla="*/ 2648884 h 4302542"/>
              <a:gd name="connsiteX8" fmla="*/ 53219 w 3208555"/>
              <a:gd name="connsiteY8" fmla="*/ 1062100 h 4302542"/>
              <a:gd name="connsiteX0" fmla="*/ 53219 w 3208555"/>
              <a:gd name="connsiteY0" fmla="*/ 1062100 h 4295824"/>
              <a:gd name="connsiteX1" fmla="*/ 1361514 w 3208555"/>
              <a:gd name="connsiteY1" fmla="*/ 7024 h 4295824"/>
              <a:gd name="connsiteX2" fmla="*/ 2923029 w 3208555"/>
              <a:gd name="connsiteY2" fmla="*/ 696341 h 4295824"/>
              <a:gd name="connsiteX3" fmla="*/ 2847089 w 3208555"/>
              <a:gd name="connsiteY3" fmla="*/ 2530873 h 4295824"/>
              <a:gd name="connsiteX4" fmla="*/ 2982163 w 3208555"/>
              <a:gd name="connsiteY4" fmla="*/ 3422347 h 4295824"/>
              <a:gd name="connsiteX5" fmla="*/ 1814285 w 3208555"/>
              <a:gd name="connsiteY5" fmla="*/ 4294804 h 4295824"/>
              <a:gd name="connsiteX6" fmla="*/ 528393 w 3208555"/>
              <a:gd name="connsiteY6" fmla="*/ 3548695 h 4295824"/>
              <a:gd name="connsiteX7" fmla="*/ 525918 w 3208555"/>
              <a:gd name="connsiteY7" fmla="*/ 2648884 h 4295824"/>
              <a:gd name="connsiteX8" fmla="*/ 53219 w 3208555"/>
              <a:gd name="connsiteY8" fmla="*/ 1062100 h 4295824"/>
              <a:gd name="connsiteX0" fmla="*/ 53219 w 3208555"/>
              <a:gd name="connsiteY0" fmla="*/ 1062100 h 4295824"/>
              <a:gd name="connsiteX1" fmla="*/ 1361514 w 3208555"/>
              <a:gd name="connsiteY1" fmla="*/ 7024 h 4295824"/>
              <a:gd name="connsiteX2" fmla="*/ 2923029 w 3208555"/>
              <a:gd name="connsiteY2" fmla="*/ 696341 h 4295824"/>
              <a:gd name="connsiteX3" fmla="*/ 2847089 w 3208555"/>
              <a:gd name="connsiteY3" fmla="*/ 2530873 h 4295824"/>
              <a:gd name="connsiteX4" fmla="*/ 2982163 w 3208555"/>
              <a:gd name="connsiteY4" fmla="*/ 3422347 h 4295824"/>
              <a:gd name="connsiteX5" fmla="*/ 1814285 w 3208555"/>
              <a:gd name="connsiteY5" fmla="*/ 4294804 h 4295824"/>
              <a:gd name="connsiteX6" fmla="*/ 528393 w 3208555"/>
              <a:gd name="connsiteY6" fmla="*/ 3548695 h 4295824"/>
              <a:gd name="connsiteX7" fmla="*/ 525918 w 3208555"/>
              <a:gd name="connsiteY7" fmla="*/ 2648884 h 4295824"/>
              <a:gd name="connsiteX8" fmla="*/ 53219 w 3208555"/>
              <a:gd name="connsiteY8" fmla="*/ 1062100 h 4295824"/>
              <a:gd name="connsiteX0" fmla="*/ 37406 w 3192742"/>
              <a:gd name="connsiteY0" fmla="*/ 1062100 h 4295824"/>
              <a:gd name="connsiteX1" fmla="*/ 1345701 w 3192742"/>
              <a:gd name="connsiteY1" fmla="*/ 7024 h 4295824"/>
              <a:gd name="connsiteX2" fmla="*/ 2907216 w 3192742"/>
              <a:gd name="connsiteY2" fmla="*/ 696341 h 4295824"/>
              <a:gd name="connsiteX3" fmla="*/ 2831276 w 3192742"/>
              <a:gd name="connsiteY3" fmla="*/ 2530873 h 4295824"/>
              <a:gd name="connsiteX4" fmla="*/ 2966350 w 3192742"/>
              <a:gd name="connsiteY4" fmla="*/ 3422347 h 4295824"/>
              <a:gd name="connsiteX5" fmla="*/ 1798472 w 3192742"/>
              <a:gd name="connsiteY5" fmla="*/ 4294804 h 4295824"/>
              <a:gd name="connsiteX6" fmla="*/ 512580 w 3192742"/>
              <a:gd name="connsiteY6" fmla="*/ 3548695 h 4295824"/>
              <a:gd name="connsiteX7" fmla="*/ 510105 w 3192742"/>
              <a:gd name="connsiteY7" fmla="*/ 2648884 h 4295824"/>
              <a:gd name="connsiteX8" fmla="*/ 37406 w 3192742"/>
              <a:gd name="connsiteY8" fmla="*/ 1062100 h 4295824"/>
              <a:gd name="connsiteX0" fmla="*/ 43708 w 3199044"/>
              <a:gd name="connsiteY0" fmla="*/ 1062100 h 4295824"/>
              <a:gd name="connsiteX1" fmla="*/ 1352003 w 3199044"/>
              <a:gd name="connsiteY1" fmla="*/ 7024 h 4295824"/>
              <a:gd name="connsiteX2" fmla="*/ 2913518 w 3199044"/>
              <a:gd name="connsiteY2" fmla="*/ 696341 h 4295824"/>
              <a:gd name="connsiteX3" fmla="*/ 2837578 w 3199044"/>
              <a:gd name="connsiteY3" fmla="*/ 2530873 h 4295824"/>
              <a:gd name="connsiteX4" fmla="*/ 2972652 w 3199044"/>
              <a:gd name="connsiteY4" fmla="*/ 3422347 h 4295824"/>
              <a:gd name="connsiteX5" fmla="*/ 1804774 w 3199044"/>
              <a:gd name="connsiteY5" fmla="*/ 4294804 h 4295824"/>
              <a:gd name="connsiteX6" fmla="*/ 518882 w 3199044"/>
              <a:gd name="connsiteY6" fmla="*/ 3548695 h 4295824"/>
              <a:gd name="connsiteX7" fmla="*/ 516407 w 3199044"/>
              <a:gd name="connsiteY7" fmla="*/ 2648884 h 4295824"/>
              <a:gd name="connsiteX8" fmla="*/ 43708 w 3199044"/>
              <a:gd name="connsiteY8" fmla="*/ 1062100 h 4295824"/>
              <a:gd name="connsiteX0" fmla="*/ 45407 w 3183810"/>
              <a:gd name="connsiteY0" fmla="*/ 1097117 h 4296974"/>
              <a:gd name="connsiteX1" fmla="*/ 1336769 w 3183810"/>
              <a:gd name="connsiteY1" fmla="*/ 8174 h 4296974"/>
              <a:gd name="connsiteX2" fmla="*/ 2898284 w 3183810"/>
              <a:gd name="connsiteY2" fmla="*/ 697491 h 4296974"/>
              <a:gd name="connsiteX3" fmla="*/ 2822344 w 3183810"/>
              <a:gd name="connsiteY3" fmla="*/ 2532023 h 4296974"/>
              <a:gd name="connsiteX4" fmla="*/ 2957418 w 3183810"/>
              <a:gd name="connsiteY4" fmla="*/ 3423497 h 4296974"/>
              <a:gd name="connsiteX5" fmla="*/ 1789540 w 3183810"/>
              <a:gd name="connsiteY5" fmla="*/ 4295954 h 4296974"/>
              <a:gd name="connsiteX6" fmla="*/ 503648 w 3183810"/>
              <a:gd name="connsiteY6" fmla="*/ 3549845 h 4296974"/>
              <a:gd name="connsiteX7" fmla="*/ 501173 w 3183810"/>
              <a:gd name="connsiteY7" fmla="*/ 2650034 h 4296974"/>
              <a:gd name="connsiteX8" fmla="*/ 45407 w 3183810"/>
              <a:gd name="connsiteY8" fmla="*/ 1097117 h 4296974"/>
              <a:gd name="connsiteX0" fmla="*/ 38974 w 3177377"/>
              <a:gd name="connsiteY0" fmla="*/ 1097117 h 4296974"/>
              <a:gd name="connsiteX1" fmla="*/ 1330336 w 3177377"/>
              <a:gd name="connsiteY1" fmla="*/ 8174 h 4296974"/>
              <a:gd name="connsiteX2" fmla="*/ 2891851 w 3177377"/>
              <a:gd name="connsiteY2" fmla="*/ 697491 h 4296974"/>
              <a:gd name="connsiteX3" fmla="*/ 2815911 w 3177377"/>
              <a:gd name="connsiteY3" fmla="*/ 2532023 h 4296974"/>
              <a:gd name="connsiteX4" fmla="*/ 2950985 w 3177377"/>
              <a:gd name="connsiteY4" fmla="*/ 3423497 h 4296974"/>
              <a:gd name="connsiteX5" fmla="*/ 1783107 w 3177377"/>
              <a:gd name="connsiteY5" fmla="*/ 4295954 h 4296974"/>
              <a:gd name="connsiteX6" fmla="*/ 497215 w 3177377"/>
              <a:gd name="connsiteY6" fmla="*/ 3549845 h 4296974"/>
              <a:gd name="connsiteX7" fmla="*/ 494740 w 3177377"/>
              <a:gd name="connsiteY7" fmla="*/ 2650034 h 4296974"/>
              <a:gd name="connsiteX8" fmla="*/ 38974 w 3177377"/>
              <a:gd name="connsiteY8" fmla="*/ 1097117 h 4296974"/>
              <a:gd name="connsiteX0" fmla="*/ 39504 w 3177907"/>
              <a:gd name="connsiteY0" fmla="*/ 1063966 h 4263823"/>
              <a:gd name="connsiteX1" fmla="*/ 1339333 w 3177907"/>
              <a:gd name="connsiteY1" fmla="*/ 8890 h 4263823"/>
              <a:gd name="connsiteX2" fmla="*/ 2892381 w 3177907"/>
              <a:gd name="connsiteY2" fmla="*/ 664340 h 4263823"/>
              <a:gd name="connsiteX3" fmla="*/ 2816441 w 3177907"/>
              <a:gd name="connsiteY3" fmla="*/ 2498872 h 4263823"/>
              <a:gd name="connsiteX4" fmla="*/ 2951515 w 3177907"/>
              <a:gd name="connsiteY4" fmla="*/ 3390346 h 4263823"/>
              <a:gd name="connsiteX5" fmla="*/ 1783637 w 3177907"/>
              <a:gd name="connsiteY5" fmla="*/ 4262803 h 4263823"/>
              <a:gd name="connsiteX6" fmla="*/ 497745 w 3177907"/>
              <a:gd name="connsiteY6" fmla="*/ 3516694 h 4263823"/>
              <a:gd name="connsiteX7" fmla="*/ 495270 w 3177907"/>
              <a:gd name="connsiteY7" fmla="*/ 2616883 h 4263823"/>
              <a:gd name="connsiteX8" fmla="*/ 39504 w 3177907"/>
              <a:gd name="connsiteY8" fmla="*/ 1063966 h 4263823"/>
              <a:gd name="connsiteX0" fmla="*/ 39504 w 3177907"/>
              <a:gd name="connsiteY0" fmla="*/ 1057653 h 4257510"/>
              <a:gd name="connsiteX1" fmla="*/ 1339333 w 3177907"/>
              <a:gd name="connsiteY1" fmla="*/ 2577 h 4257510"/>
              <a:gd name="connsiteX2" fmla="*/ 2892381 w 3177907"/>
              <a:gd name="connsiteY2" fmla="*/ 658027 h 4257510"/>
              <a:gd name="connsiteX3" fmla="*/ 2816441 w 3177907"/>
              <a:gd name="connsiteY3" fmla="*/ 2492559 h 4257510"/>
              <a:gd name="connsiteX4" fmla="*/ 2951515 w 3177907"/>
              <a:gd name="connsiteY4" fmla="*/ 3384033 h 4257510"/>
              <a:gd name="connsiteX5" fmla="*/ 1783637 w 3177907"/>
              <a:gd name="connsiteY5" fmla="*/ 4256490 h 4257510"/>
              <a:gd name="connsiteX6" fmla="*/ 497745 w 3177907"/>
              <a:gd name="connsiteY6" fmla="*/ 3510381 h 4257510"/>
              <a:gd name="connsiteX7" fmla="*/ 495270 w 3177907"/>
              <a:gd name="connsiteY7" fmla="*/ 2610570 h 4257510"/>
              <a:gd name="connsiteX8" fmla="*/ 39504 w 3177907"/>
              <a:gd name="connsiteY8" fmla="*/ 1057653 h 4257510"/>
              <a:gd name="connsiteX0" fmla="*/ 39504 w 3177907"/>
              <a:gd name="connsiteY0" fmla="*/ 1058124 h 4257981"/>
              <a:gd name="connsiteX1" fmla="*/ 1339333 w 3177907"/>
              <a:gd name="connsiteY1" fmla="*/ 3048 h 4257981"/>
              <a:gd name="connsiteX2" fmla="*/ 2892381 w 3177907"/>
              <a:gd name="connsiteY2" fmla="*/ 658498 h 4257981"/>
              <a:gd name="connsiteX3" fmla="*/ 2816441 w 3177907"/>
              <a:gd name="connsiteY3" fmla="*/ 2493030 h 4257981"/>
              <a:gd name="connsiteX4" fmla="*/ 2951515 w 3177907"/>
              <a:gd name="connsiteY4" fmla="*/ 3384504 h 4257981"/>
              <a:gd name="connsiteX5" fmla="*/ 1783637 w 3177907"/>
              <a:gd name="connsiteY5" fmla="*/ 4256961 h 4257981"/>
              <a:gd name="connsiteX6" fmla="*/ 497745 w 3177907"/>
              <a:gd name="connsiteY6" fmla="*/ 3510852 h 4257981"/>
              <a:gd name="connsiteX7" fmla="*/ 495270 w 3177907"/>
              <a:gd name="connsiteY7" fmla="*/ 2611041 h 4257981"/>
              <a:gd name="connsiteX8" fmla="*/ 39504 w 3177907"/>
              <a:gd name="connsiteY8" fmla="*/ 1058124 h 4257981"/>
              <a:gd name="connsiteX0" fmla="*/ 39504 w 3155675"/>
              <a:gd name="connsiteY0" fmla="*/ 1058124 h 4257981"/>
              <a:gd name="connsiteX1" fmla="*/ 1339333 w 3155675"/>
              <a:gd name="connsiteY1" fmla="*/ 3048 h 4257981"/>
              <a:gd name="connsiteX2" fmla="*/ 2892381 w 3155675"/>
              <a:gd name="connsiteY2" fmla="*/ 658498 h 4257981"/>
              <a:gd name="connsiteX3" fmla="*/ 2816441 w 3155675"/>
              <a:gd name="connsiteY3" fmla="*/ 2493030 h 4257981"/>
              <a:gd name="connsiteX4" fmla="*/ 2951515 w 3155675"/>
              <a:gd name="connsiteY4" fmla="*/ 3384504 h 4257981"/>
              <a:gd name="connsiteX5" fmla="*/ 1783637 w 3155675"/>
              <a:gd name="connsiteY5" fmla="*/ 4256961 h 4257981"/>
              <a:gd name="connsiteX6" fmla="*/ 497745 w 3155675"/>
              <a:gd name="connsiteY6" fmla="*/ 3510852 h 4257981"/>
              <a:gd name="connsiteX7" fmla="*/ 495270 w 3155675"/>
              <a:gd name="connsiteY7" fmla="*/ 2611041 h 4257981"/>
              <a:gd name="connsiteX8" fmla="*/ 39504 w 3155675"/>
              <a:gd name="connsiteY8" fmla="*/ 1058124 h 4257981"/>
              <a:gd name="connsiteX0" fmla="*/ 39504 w 3071389"/>
              <a:gd name="connsiteY0" fmla="*/ 1058124 h 4257981"/>
              <a:gd name="connsiteX1" fmla="*/ 1339333 w 3071389"/>
              <a:gd name="connsiteY1" fmla="*/ 3048 h 4257981"/>
              <a:gd name="connsiteX2" fmla="*/ 2892381 w 3071389"/>
              <a:gd name="connsiteY2" fmla="*/ 658498 h 4257981"/>
              <a:gd name="connsiteX3" fmla="*/ 2816441 w 3071389"/>
              <a:gd name="connsiteY3" fmla="*/ 2493030 h 4257981"/>
              <a:gd name="connsiteX4" fmla="*/ 2951515 w 3071389"/>
              <a:gd name="connsiteY4" fmla="*/ 3384504 h 4257981"/>
              <a:gd name="connsiteX5" fmla="*/ 1783637 w 3071389"/>
              <a:gd name="connsiteY5" fmla="*/ 4256961 h 4257981"/>
              <a:gd name="connsiteX6" fmla="*/ 497745 w 3071389"/>
              <a:gd name="connsiteY6" fmla="*/ 3510852 h 4257981"/>
              <a:gd name="connsiteX7" fmla="*/ 495270 w 3071389"/>
              <a:gd name="connsiteY7" fmla="*/ 2611041 h 4257981"/>
              <a:gd name="connsiteX8" fmla="*/ 39504 w 3071389"/>
              <a:gd name="connsiteY8" fmla="*/ 1058124 h 4257981"/>
              <a:gd name="connsiteX0" fmla="*/ 39504 w 3140580"/>
              <a:gd name="connsiteY0" fmla="*/ 1061674 h 4261531"/>
              <a:gd name="connsiteX1" fmla="*/ 1339333 w 3140580"/>
              <a:gd name="connsiteY1" fmla="*/ 6598 h 4261531"/>
              <a:gd name="connsiteX2" fmla="*/ 2993981 w 3140580"/>
              <a:gd name="connsiteY2" fmla="*/ 721314 h 4261531"/>
              <a:gd name="connsiteX3" fmla="*/ 2816441 w 3140580"/>
              <a:gd name="connsiteY3" fmla="*/ 2496580 h 4261531"/>
              <a:gd name="connsiteX4" fmla="*/ 2951515 w 3140580"/>
              <a:gd name="connsiteY4" fmla="*/ 3388054 h 4261531"/>
              <a:gd name="connsiteX5" fmla="*/ 1783637 w 3140580"/>
              <a:gd name="connsiteY5" fmla="*/ 4260511 h 4261531"/>
              <a:gd name="connsiteX6" fmla="*/ 497745 w 3140580"/>
              <a:gd name="connsiteY6" fmla="*/ 3514402 h 4261531"/>
              <a:gd name="connsiteX7" fmla="*/ 495270 w 3140580"/>
              <a:gd name="connsiteY7" fmla="*/ 2614591 h 4261531"/>
              <a:gd name="connsiteX8" fmla="*/ 39504 w 3140580"/>
              <a:gd name="connsiteY8" fmla="*/ 1061674 h 4261531"/>
              <a:gd name="connsiteX0" fmla="*/ 39504 w 3140580"/>
              <a:gd name="connsiteY0" fmla="*/ 1061674 h 4261531"/>
              <a:gd name="connsiteX1" fmla="*/ 1339333 w 3140580"/>
              <a:gd name="connsiteY1" fmla="*/ 6598 h 4261531"/>
              <a:gd name="connsiteX2" fmla="*/ 2993981 w 3140580"/>
              <a:gd name="connsiteY2" fmla="*/ 721314 h 4261531"/>
              <a:gd name="connsiteX3" fmla="*/ 2816441 w 3140580"/>
              <a:gd name="connsiteY3" fmla="*/ 2496580 h 4261531"/>
              <a:gd name="connsiteX4" fmla="*/ 2951515 w 3140580"/>
              <a:gd name="connsiteY4" fmla="*/ 3388054 h 4261531"/>
              <a:gd name="connsiteX5" fmla="*/ 1783637 w 3140580"/>
              <a:gd name="connsiteY5" fmla="*/ 4260511 h 4261531"/>
              <a:gd name="connsiteX6" fmla="*/ 497745 w 3140580"/>
              <a:gd name="connsiteY6" fmla="*/ 3514402 h 4261531"/>
              <a:gd name="connsiteX7" fmla="*/ 495270 w 3140580"/>
              <a:gd name="connsiteY7" fmla="*/ 2614591 h 4261531"/>
              <a:gd name="connsiteX8" fmla="*/ 39504 w 3140580"/>
              <a:gd name="connsiteY8" fmla="*/ 1061674 h 4261531"/>
              <a:gd name="connsiteX0" fmla="*/ 39504 w 3122341"/>
              <a:gd name="connsiteY0" fmla="*/ 1060858 h 4260715"/>
              <a:gd name="connsiteX1" fmla="*/ 1339333 w 3122341"/>
              <a:gd name="connsiteY1" fmla="*/ 5782 h 4260715"/>
              <a:gd name="connsiteX2" fmla="*/ 2968581 w 3122341"/>
              <a:gd name="connsiteY2" fmla="*/ 737431 h 4260715"/>
              <a:gd name="connsiteX3" fmla="*/ 2816441 w 3122341"/>
              <a:gd name="connsiteY3" fmla="*/ 2495764 h 4260715"/>
              <a:gd name="connsiteX4" fmla="*/ 2951515 w 3122341"/>
              <a:gd name="connsiteY4" fmla="*/ 3387238 h 4260715"/>
              <a:gd name="connsiteX5" fmla="*/ 1783637 w 3122341"/>
              <a:gd name="connsiteY5" fmla="*/ 4259695 h 4260715"/>
              <a:gd name="connsiteX6" fmla="*/ 497745 w 3122341"/>
              <a:gd name="connsiteY6" fmla="*/ 3513586 h 4260715"/>
              <a:gd name="connsiteX7" fmla="*/ 495270 w 3122341"/>
              <a:gd name="connsiteY7" fmla="*/ 2613775 h 4260715"/>
              <a:gd name="connsiteX8" fmla="*/ 39504 w 3122341"/>
              <a:gd name="connsiteY8" fmla="*/ 1060858 h 4260715"/>
              <a:gd name="connsiteX0" fmla="*/ 39504 w 3167351"/>
              <a:gd name="connsiteY0" fmla="*/ 1060858 h 4260715"/>
              <a:gd name="connsiteX1" fmla="*/ 1339333 w 3167351"/>
              <a:gd name="connsiteY1" fmla="*/ 5782 h 4260715"/>
              <a:gd name="connsiteX2" fmla="*/ 2968581 w 3167351"/>
              <a:gd name="connsiteY2" fmla="*/ 737431 h 4260715"/>
              <a:gd name="connsiteX3" fmla="*/ 2816441 w 3167351"/>
              <a:gd name="connsiteY3" fmla="*/ 2495764 h 4260715"/>
              <a:gd name="connsiteX4" fmla="*/ 2951515 w 3167351"/>
              <a:gd name="connsiteY4" fmla="*/ 3387238 h 4260715"/>
              <a:gd name="connsiteX5" fmla="*/ 1783637 w 3167351"/>
              <a:gd name="connsiteY5" fmla="*/ 4259695 h 4260715"/>
              <a:gd name="connsiteX6" fmla="*/ 497745 w 3167351"/>
              <a:gd name="connsiteY6" fmla="*/ 3513586 h 4260715"/>
              <a:gd name="connsiteX7" fmla="*/ 495270 w 3167351"/>
              <a:gd name="connsiteY7" fmla="*/ 2613775 h 4260715"/>
              <a:gd name="connsiteX8" fmla="*/ 39504 w 3167351"/>
              <a:gd name="connsiteY8" fmla="*/ 1060858 h 4260715"/>
              <a:gd name="connsiteX0" fmla="*/ 39504 w 3167351"/>
              <a:gd name="connsiteY0" fmla="*/ 1061113 h 4260970"/>
              <a:gd name="connsiteX1" fmla="*/ 1339333 w 3167351"/>
              <a:gd name="connsiteY1" fmla="*/ 6037 h 4260970"/>
              <a:gd name="connsiteX2" fmla="*/ 2968581 w 3167351"/>
              <a:gd name="connsiteY2" fmla="*/ 737686 h 4260970"/>
              <a:gd name="connsiteX3" fmla="*/ 2816441 w 3167351"/>
              <a:gd name="connsiteY3" fmla="*/ 2496019 h 4260970"/>
              <a:gd name="connsiteX4" fmla="*/ 2951515 w 3167351"/>
              <a:gd name="connsiteY4" fmla="*/ 3387493 h 4260970"/>
              <a:gd name="connsiteX5" fmla="*/ 1783637 w 3167351"/>
              <a:gd name="connsiteY5" fmla="*/ 4259950 h 4260970"/>
              <a:gd name="connsiteX6" fmla="*/ 497745 w 3167351"/>
              <a:gd name="connsiteY6" fmla="*/ 3513841 h 4260970"/>
              <a:gd name="connsiteX7" fmla="*/ 495270 w 3167351"/>
              <a:gd name="connsiteY7" fmla="*/ 2614030 h 4260970"/>
              <a:gd name="connsiteX8" fmla="*/ 39504 w 3167351"/>
              <a:gd name="connsiteY8" fmla="*/ 1061113 h 4260970"/>
              <a:gd name="connsiteX0" fmla="*/ 39504 w 3167351"/>
              <a:gd name="connsiteY0" fmla="*/ 1066644 h 4266501"/>
              <a:gd name="connsiteX1" fmla="*/ 1339333 w 3167351"/>
              <a:gd name="connsiteY1" fmla="*/ 11568 h 4266501"/>
              <a:gd name="connsiteX2" fmla="*/ 2968581 w 3167351"/>
              <a:gd name="connsiteY2" fmla="*/ 743217 h 4266501"/>
              <a:gd name="connsiteX3" fmla="*/ 2816441 w 3167351"/>
              <a:gd name="connsiteY3" fmla="*/ 2501550 h 4266501"/>
              <a:gd name="connsiteX4" fmla="*/ 2951515 w 3167351"/>
              <a:gd name="connsiteY4" fmla="*/ 3393024 h 4266501"/>
              <a:gd name="connsiteX5" fmla="*/ 1783637 w 3167351"/>
              <a:gd name="connsiteY5" fmla="*/ 4265481 h 4266501"/>
              <a:gd name="connsiteX6" fmla="*/ 497745 w 3167351"/>
              <a:gd name="connsiteY6" fmla="*/ 3519372 h 4266501"/>
              <a:gd name="connsiteX7" fmla="*/ 495270 w 3167351"/>
              <a:gd name="connsiteY7" fmla="*/ 2619561 h 4266501"/>
              <a:gd name="connsiteX8" fmla="*/ 39504 w 3167351"/>
              <a:gd name="connsiteY8" fmla="*/ 1066644 h 4266501"/>
              <a:gd name="connsiteX0" fmla="*/ 39504 w 3167351"/>
              <a:gd name="connsiteY0" fmla="*/ 1066644 h 4268508"/>
              <a:gd name="connsiteX1" fmla="*/ 1339333 w 3167351"/>
              <a:gd name="connsiteY1" fmla="*/ 11568 h 4268508"/>
              <a:gd name="connsiteX2" fmla="*/ 2968581 w 3167351"/>
              <a:gd name="connsiteY2" fmla="*/ 743217 h 4268508"/>
              <a:gd name="connsiteX3" fmla="*/ 2816441 w 3167351"/>
              <a:gd name="connsiteY3" fmla="*/ 2501550 h 4268508"/>
              <a:gd name="connsiteX4" fmla="*/ 2951515 w 3167351"/>
              <a:gd name="connsiteY4" fmla="*/ 3393024 h 4268508"/>
              <a:gd name="connsiteX5" fmla="*/ 1783637 w 3167351"/>
              <a:gd name="connsiteY5" fmla="*/ 4265481 h 4268508"/>
              <a:gd name="connsiteX6" fmla="*/ 497745 w 3167351"/>
              <a:gd name="connsiteY6" fmla="*/ 3519372 h 4268508"/>
              <a:gd name="connsiteX7" fmla="*/ 495270 w 3167351"/>
              <a:gd name="connsiteY7" fmla="*/ 2619561 h 4268508"/>
              <a:gd name="connsiteX8" fmla="*/ 39504 w 3167351"/>
              <a:gd name="connsiteY8" fmla="*/ 1066644 h 4268508"/>
              <a:gd name="connsiteX0" fmla="*/ 39504 w 3167351"/>
              <a:gd name="connsiteY0" fmla="*/ 1066644 h 4269741"/>
              <a:gd name="connsiteX1" fmla="*/ 1339333 w 3167351"/>
              <a:gd name="connsiteY1" fmla="*/ 11568 h 4269741"/>
              <a:gd name="connsiteX2" fmla="*/ 2968581 w 3167351"/>
              <a:gd name="connsiteY2" fmla="*/ 743217 h 4269741"/>
              <a:gd name="connsiteX3" fmla="*/ 2816441 w 3167351"/>
              <a:gd name="connsiteY3" fmla="*/ 2501550 h 4269741"/>
              <a:gd name="connsiteX4" fmla="*/ 2951515 w 3167351"/>
              <a:gd name="connsiteY4" fmla="*/ 3393024 h 4269741"/>
              <a:gd name="connsiteX5" fmla="*/ 1783637 w 3167351"/>
              <a:gd name="connsiteY5" fmla="*/ 4265481 h 4269741"/>
              <a:gd name="connsiteX6" fmla="*/ 497745 w 3167351"/>
              <a:gd name="connsiteY6" fmla="*/ 3519372 h 4269741"/>
              <a:gd name="connsiteX7" fmla="*/ 495270 w 3167351"/>
              <a:gd name="connsiteY7" fmla="*/ 2619561 h 4269741"/>
              <a:gd name="connsiteX8" fmla="*/ 39504 w 3167351"/>
              <a:gd name="connsiteY8" fmla="*/ 1066644 h 42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51" h="4269741">
                <a:moveTo>
                  <a:pt x="39504" y="1066644"/>
                </a:moveTo>
                <a:cubicBezTo>
                  <a:pt x="180181" y="631979"/>
                  <a:pt x="622553" y="90873"/>
                  <a:pt x="1339333" y="11568"/>
                </a:cubicBezTo>
                <a:cubicBezTo>
                  <a:pt x="2056113" y="-67737"/>
                  <a:pt x="2625356" y="269865"/>
                  <a:pt x="2968581" y="743217"/>
                </a:cubicBezTo>
                <a:cubicBezTo>
                  <a:pt x="3375631" y="1300975"/>
                  <a:pt x="3072004" y="2236608"/>
                  <a:pt x="2816441" y="2501550"/>
                </a:cubicBezTo>
                <a:cubicBezTo>
                  <a:pt x="3014300" y="2616306"/>
                  <a:pt x="3068226" y="2997566"/>
                  <a:pt x="2951515" y="3393024"/>
                </a:cubicBezTo>
                <a:cubicBezTo>
                  <a:pt x="2800548" y="3932545"/>
                  <a:pt x="2226464" y="4227490"/>
                  <a:pt x="1783637" y="4265481"/>
                </a:cubicBezTo>
                <a:cubicBezTo>
                  <a:pt x="1340810" y="4303472"/>
                  <a:pt x="775973" y="4090026"/>
                  <a:pt x="497745" y="3519372"/>
                </a:cubicBezTo>
                <a:cubicBezTo>
                  <a:pt x="346777" y="3146968"/>
                  <a:pt x="409866" y="2857467"/>
                  <a:pt x="495270" y="2619561"/>
                </a:cubicBezTo>
                <a:cubicBezTo>
                  <a:pt x="153336" y="2319814"/>
                  <a:pt x="-101173" y="1501310"/>
                  <a:pt x="39504" y="1066644"/>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236611"/>
            <a:ext cx="11010900" cy="829469"/>
          </a:xfrm>
        </p:spPr>
        <p:txBody>
          <a:bodyPr/>
          <a:lstStyle>
            <a:lvl1pPr>
              <a:defRPr sz="5333"/>
            </a:lvl1pPr>
          </a:lstStyle>
          <a:p>
            <a:r>
              <a:rPr lang="en-US"/>
              <a:t>Headline for two icon slide.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Picture Placeholder 7">
            <a:extLst>
              <a:ext uri="{FF2B5EF4-FFF2-40B4-BE49-F238E27FC236}">
                <a16:creationId xmlns:a16="http://schemas.microsoft.com/office/drawing/2014/main" id="{87F268A1-18CC-483F-9C87-3E80633476D5}"/>
              </a:ext>
            </a:extLst>
          </p:cNvPr>
          <p:cNvSpPr>
            <a:spLocks noGrp="1"/>
          </p:cNvSpPr>
          <p:nvPr>
            <p:ph type="pic" sz="quarter" idx="14" hasCustomPrompt="1"/>
          </p:nvPr>
        </p:nvSpPr>
        <p:spPr>
          <a:xfrm>
            <a:off x="3172126" y="1727213"/>
            <a:ext cx="1123951" cy="1125536"/>
          </a:xfrm>
          <a:noFill/>
        </p:spPr>
        <p:txBody>
          <a:bodyPr anchor="ctr"/>
          <a:lstStyle>
            <a:lvl1pPr algn="ctr">
              <a:defRPr/>
            </a:lvl1pPr>
          </a:lstStyle>
          <a:p>
            <a:r>
              <a:rPr lang="en-AU"/>
              <a:t>icon</a:t>
            </a:r>
          </a:p>
        </p:txBody>
      </p:sp>
      <p:sp>
        <p:nvSpPr>
          <p:cNvPr id="15" name="Text Placeholder 3">
            <a:extLst>
              <a:ext uri="{FF2B5EF4-FFF2-40B4-BE49-F238E27FC236}">
                <a16:creationId xmlns:a16="http://schemas.microsoft.com/office/drawing/2014/main" id="{D0A17CCE-B0D8-4DE9-A211-57AEDC1CEA6A}"/>
              </a:ext>
            </a:extLst>
          </p:cNvPr>
          <p:cNvSpPr>
            <a:spLocks noGrp="1"/>
          </p:cNvSpPr>
          <p:nvPr>
            <p:ph type="body" sz="quarter" idx="16" hasCustomPrompt="1"/>
          </p:nvPr>
        </p:nvSpPr>
        <p:spPr>
          <a:xfrm>
            <a:off x="1995788" y="3332990"/>
            <a:ext cx="3476627" cy="1701801"/>
          </a:xfrm>
        </p:spPr>
        <p:txBody>
          <a:bodyPr anchor="t">
            <a:normAutofit/>
          </a:bodyPr>
          <a:lstStyle>
            <a:lvl1pPr algn="ctr">
              <a:defRPr sz="2000"/>
            </a:lvl1pPr>
          </a:lstStyle>
          <a:p>
            <a:pPr lvl="0"/>
            <a:r>
              <a:rPr lang="en-US"/>
              <a:t>Text supported by icon goes here.</a:t>
            </a:r>
            <a:endParaRPr lang="en-AU"/>
          </a:p>
        </p:txBody>
      </p:sp>
      <p:sp>
        <p:nvSpPr>
          <p:cNvPr id="22" name="Text Placeholder 3">
            <a:extLst>
              <a:ext uri="{FF2B5EF4-FFF2-40B4-BE49-F238E27FC236}">
                <a16:creationId xmlns:a16="http://schemas.microsoft.com/office/drawing/2014/main" id="{E945231A-92FA-42C4-8EA2-EDD7ACF674B1}"/>
              </a:ext>
            </a:extLst>
          </p:cNvPr>
          <p:cNvSpPr>
            <a:spLocks noGrp="1"/>
          </p:cNvSpPr>
          <p:nvPr>
            <p:ph type="body" sz="quarter" idx="17" hasCustomPrompt="1"/>
          </p:nvPr>
        </p:nvSpPr>
        <p:spPr>
          <a:xfrm>
            <a:off x="6020957" y="3332990"/>
            <a:ext cx="3476627" cy="1701801"/>
          </a:xfrm>
        </p:spPr>
        <p:txBody>
          <a:bodyPr anchor="t">
            <a:normAutofit/>
          </a:bodyPr>
          <a:lstStyle>
            <a:lvl1pPr algn="ctr">
              <a:defRPr sz="2000"/>
            </a:lvl1pPr>
          </a:lstStyle>
          <a:p>
            <a:pPr lvl="0"/>
            <a:r>
              <a:rPr lang="en-US"/>
              <a:t>Text supported by icon goes here.</a:t>
            </a:r>
            <a:endParaRPr lang="en-AU"/>
          </a:p>
        </p:txBody>
      </p:sp>
      <p:sp>
        <p:nvSpPr>
          <p:cNvPr id="25" name="Picture Placeholder 7">
            <a:extLst>
              <a:ext uri="{FF2B5EF4-FFF2-40B4-BE49-F238E27FC236}">
                <a16:creationId xmlns:a16="http://schemas.microsoft.com/office/drawing/2014/main" id="{AB494239-4CFC-424A-A758-9B6D941EDCBB}"/>
              </a:ext>
            </a:extLst>
          </p:cNvPr>
          <p:cNvSpPr>
            <a:spLocks noGrp="1"/>
          </p:cNvSpPr>
          <p:nvPr>
            <p:ph type="pic" sz="quarter" idx="20" hasCustomPrompt="1"/>
          </p:nvPr>
        </p:nvSpPr>
        <p:spPr>
          <a:xfrm>
            <a:off x="7173303" y="1648797"/>
            <a:ext cx="1123951" cy="1125536"/>
          </a:xfrm>
          <a:noFill/>
        </p:spPr>
        <p:txBody>
          <a:bodyPr anchor="ctr"/>
          <a:lstStyle>
            <a:lvl1pPr algn="ctr">
              <a:defRPr/>
            </a:lvl1pPr>
          </a:lstStyle>
          <a:p>
            <a:r>
              <a:rPr lang="en-AU"/>
              <a:t>icon</a:t>
            </a:r>
          </a:p>
        </p:txBody>
      </p:sp>
      <p:pic>
        <p:nvPicPr>
          <p:cNvPr id="11" name="Picture 10">
            <a:extLst>
              <a:ext uri="{FF2B5EF4-FFF2-40B4-BE49-F238E27FC236}">
                <a16:creationId xmlns:a16="http://schemas.microsoft.com/office/drawing/2014/main" id="{9E3235B8-9F93-461E-A1B2-8692D40F8A0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3687028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x3">
    <p:spTree>
      <p:nvGrpSpPr>
        <p:cNvPr id="1" name=""/>
        <p:cNvGrpSpPr/>
        <p:nvPr/>
      </p:nvGrpSpPr>
      <p:grpSpPr>
        <a:xfrm>
          <a:off x="0" y="0"/>
          <a:ext cx="0" cy="0"/>
          <a:chOff x="0" y="0"/>
          <a:chExt cx="0" cy="0"/>
        </a:xfrm>
      </p:grpSpPr>
      <p:sp>
        <p:nvSpPr>
          <p:cNvPr id="17" name="Oval 17">
            <a:extLst>
              <a:ext uri="{FF2B5EF4-FFF2-40B4-BE49-F238E27FC236}">
                <a16:creationId xmlns:a16="http://schemas.microsoft.com/office/drawing/2014/main" id="{F29B303F-0774-4E48-B5AC-41B00E661E08}"/>
              </a:ext>
            </a:extLst>
          </p:cNvPr>
          <p:cNvSpPr>
            <a:spLocks noChangeAspect="1"/>
          </p:cNvSpPr>
          <p:nvPr/>
        </p:nvSpPr>
        <p:spPr>
          <a:xfrm rot="1430404">
            <a:off x="5186695" y="1044640"/>
            <a:ext cx="2002223" cy="2360363"/>
          </a:xfrm>
          <a:custGeom>
            <a:avLst/>
            <a:gdLst>
              <a:gd name="connsiteX0" fmla="*/ 0 w 3981157"/>
              <a:gd name="connsiteY0" fmla="*/ 1990579 h 3981157"/>
              <a:gd name="connsiteX1" fmla="*/ 1990579 w 3981157"/>
              <a:gd name="connsiteY1" fmla="*/ 0 h 3981157"/>
              <a:gd name="connsiteX2" fmla="*/ 3981158 w 3981157"/>
              <a:gd name="connsiteY2" fmla="*/ 1990579 h 3981157"/>
              <a:gd name="connsiteX3" fmla="*/ 1990579 w 3981157"/>
              <a:gd name="connsiteY3" fmla="*/ 3981158 h 3981157"/>
              <a:gd name="connsiteX4" fmla="*/ 0 w 3981157"/>
              <a:gd name="connsiteY4" fmla="*/ 1990579 h 3981157"/>
              <a:gd name="connsiteX0" fmla="*/ 0 w 3474721"/>
              <a:gd name="connsiteY0" fmla="*/ 2416242 h 3990884"/>
              <a:gd name="connsiteX1" fmla="*/ 1484142 w 3474721"/>
              <a:gd name="connsiteY1" fmla="*/ 3632 h 3990884"/>
              <a:gd name="connsiteX2" fmla="*/ 3474721 w 3474721"/>
              <a:gd name="connsiteY2" fmla="*/ 1994211 h 3990884"/>
              <a:gd name="connsiteX3" fmla="*/ 1484142 w 3474721"/>
              <a:gd name="connsiteY3" fmla="*/ 3984790 h 3990884"/>
              <a:gd name="connsiteX4" fmla="*/ 0 w 3474721"/>
              <a:gd name="connsiteY4" fmla="*/ 2416242 h 3990884"/>
              <a:gd name="connsiteX0" fmla="*/ 184865 w 3659586"/>
              <a:gd name="connsiteY0" fmla="*/ 2416242 h 4001373"/>
              <a:gd name="connsiteX1" fmla="*/ 1669007 w 3659586"/>
              <a:gd name="connsiteY1" fmla="*/ 3632 h 4001373"/>
              <a:gd name="connsiteX2" fmla="*/ 3659586 w 3659586"/>
              <a:gd name="connsiteY2" fmla="*/ 1994211 h 4001373"/>
              <a:gd name="connsiteX3" fmla="*/ 1669007 w 3659586"/>
              <a:gd name="connsiteY3" fmla="*/ 3984790 h 4001373"/>
              <a:gd name="connsiteX4" fmla="*/ 184865 w 3659586"/>
              <a:gd name="connsiteY4" fmla="*/ 2416242 h 4001373"/>
              <a:gd name="connsiteX0" fmla="*/ 180945 w 3346176"/>
              <a:gd name="connsiteY0" fmla="*/ 2426985 h 4030117"/>
              <a:gd name="connsiteX1" fmla="*/ 1665087 w 3346176"/>
              <a:gd name="connsiteY1" fmla="*/ 14375 h 4030117"/>
              <a:gd name="connsiteX2" fmla="*/ 3346176 w 3346176"/>
              <a:gd name="connsiteY2" fmla="*/ 1681397 h 4030117"/>
              <a:gd name="connsiteX3" fmla="*/ 1665087 w 3346176"/>
              <a:gd name="connsiteY3" fmla="*/ 3995533 h 4030117"/>
              <a:gd name="connsiteX4" fmla="*/ 180945 w 3346176"/>
              <a:gd name="connsiteY4" fmla="*/ 2426985 h 4030117"/>
              <a:gd name="connsiteX0" fmla="*/ 20495 w 3185726"/>
              <a:gd name="connsiteY0" fmla="*/ 2426985 h 4159517"/>
              <a:gd name="connsiteX1" fmla="*/ 1504637 w 3185726"/>
              <a:gd name="connsiteY1" fmla="*/ 14375 h 4159517"/>
              <a:gd name="connsiteX2" fmla="*/ 3185726 w 3185726"/>
              <a:gd name="connsiteY2" fmla="*/ 1681397 h 4159517"/>
              <a:gd name="connsiteX3" fmla="*/ 815320 w 3185726"/>
              <a:gd name="connsiteY3" fmla="*/ 4150278 h 4159517"/>
              <a:gd name="connsiteX4" fmla="*/ 20495 w 3185726"/>
              <a:gd name="connsiteY4" fmla="*/ 2426985 h 4159517"/>
              <a:gd name="connsiteX0" fmla="*/ 69167 w 3234398"/>
              <a:gd name="connsiteY0" fmla="*/ 2426985 h 4188598"/>
              <a:gd name="connsiteX1" fmla="*/ 1553309 w 3234398"/>
              <a:gd name="connsiteY1" fmla="*/ 14375 h 4188598"/>
              <a:gd name="connsiteX2" fmla="*/ 3234398 w 3234398"/>
              <a:gd name="connsiteY2" fmla="*/ 1681397 h 4188598"/>
              <a:gd name="connsiteX3" fmla="*/ 863992 w 3234398"/>
              <a:gd name="connsiteY3" fmla="*/ 4150278 h 4188598"/>
              <a:gd name="connsiteX4" fmla="*/ 69167 w 3234398"/>
              <a:gd name="connsiteY4" fmla="*/ 2426985 h 4188598"/>
              <a:gd name="connsiteX0" fmla="*/ 237645 w 3402876"/>
              <a:gd name="connsiteY0" fmla="*/ 2426985 h 4185495"/>
              <a:gd name="connsiteX1" fmla="*/ 1721787 w 3402876"/>
              <a:gd name="connsiteY1" fmla="*/ 14375 h 4185495"/>
              <a:gd name="connsiteX2" fmla="*/ 3402876 w 3402876"/>
              <a:gd name="connsiteY2" fmla="*/ 1681397 h 4185495"/>
              <a:gd name="connsiteX3" fmla="*/ 1032470 w 3402876"/>
              <a:gd name="connsiteY3" fmla="*/ 4150278 h 4185495"/>
              <a:gd name="connsiteX4" fmla="*/ 237645 w 3402876"/>
              <a:gd name="connsiteY4" fmla="*/ 2426985 h 4185495"/>
              <a:gd name="connsiteX0" fmla="*/ 23596 w 3188827"/>
              <a:gd name="connsiteY0" fmla="*/ 2220717 h 3981507"/>
              <a:gd name="connsiteX1" fmla="*/ 888760 w 3188827"/>
              <a:gd name="connsiteY1" fmla="*/ 19123 h 3981507"/>
              <a:gd name="connsiteX2" fmla="*/ 3188827 w 3188827"/>
              <a:gd name="connsiteY2" fmla="*/ 1475129 h 3981507"/>
              <a:gd name="connsiteX3" fmla="*/ 818421 w 3188827"/>
              <a:gd name="connsiteY3" fmla="*/ 3944010 h 3981507"/>
              <a:gd name="connsiteX4" fmla="*/ 23596 w 3188827"/>
              <a:gd name="connsiteY4" fmla="*/ 2220717 h 3981507"/>
              <a:gd name="connsiteX0" fmla="*/ 23596 w 3242302"/>
              <a:gd name="connsiteY0" fmla="*/ 2314110 h 4074900"/>
              <a:gd name="connsiteX1" fmla="*/ 888760 w 3242302"/>
              <a:gd name="connsiteY1" fmla="*/ 112516 h 4074900"/>
              <a:gd name="connsiteX2" fmla="*/ 2344764 w 3242302"/>
              <a:gd name="connsiteY2" fmla="*/ 450139 h 4074900"/>
              <a:gd name="connsiteX3" fmla="*/ 3188827 w 3242302"/>
              <a:gd name="connsiteY3" fmla="*/ 1568522 h 4074900"/>
              <a:gd name="connsiteX4" fmla="*/ 818421 w 3242302"/>
              <a:gd name="connsiteY4" fmla="*/ 4037403 h 4074900"/>
              <a:gd name="connsiteX5" fmla="*/ 23596 w 3242302"/>
              <a:gd name="connsiteY5" fmla="*/ 2314110 h 4074900"/>
              <a:gd name="connsiteX0" fmla="*/ 23596 w 3248579"/>
              <a:gd name="connsiteY0" fmla="*/ 2388535 h 4149325"/>
              <a:gd name="connsiteX1" fmla="*/ 888760 w 3248579"/>
              <a:gd name="connsiteY1" fmla="*/ 186941 h 4149325"/>
              <a:gd name="connsiteX2" fmla="*/ 2443238 w 3248579"/>
              <a:gd name="connsiteY2" fmla="*/ 285413 h 4149325"/>
              <a:gd name="connsiteX3" fmla="*/ 3188827 w 3248579"/>
              <a:gd name="connsiteY3" fmla="*/ 1642947 h 4149325"/>
              <a:gd name="connsiteX4" fmla="*/ 818421 w 3248579"/>
              <a:gd name="connsiteY4" fmla="*/ 4111828 h 4149325"/>
              <a:gd name="connsiteX5" fmla="*/ 23596 w 3248579"/>
              <a:gd name="connsiteY5" fmla="*/ 2388535 h 4149325"/>
              <a:gd name="connsiteX0" fmla="*/ 323845 w 3548828"/>
              <a:gd name="connsiteY0" fmla="*/ 2153509 h 3911134"/>
              <a:gd name="connsiteX1" fmla="*/ 176135 w 3548828"/>
              <a:gd name="connsiteY1" fmla="*/ 852247 h 3911134"/>
              <a:gd name="connsiteX2" fmla="*/ 2743487 w 3548828"/>
              <a:gd name="connsiteY2" fmla="*/ 50387 h 3911134"/>
              <a:gd name="connsiteX3" fmla="*/ 3489076 w 3548828"/>
              <a:gd name="connsiteY3" fmla="*/ 1407921 h 3911134"/>
              <a:gd name="connsiteX4" fmla="*/ 1118670 w 3548828"/>
              <a:gd name="connsiteY4" fmla="*/ 3876802 h 3911134"/>
              <a:gd name="connsiteX5" fmla="*/ 323845 w 3548828"/>
              <a:gd name="connsiteY5" fmla="*/ 2153509 h 3911134"/>
              <a:gd name="connsiteX0" fmla="*/ 274962 w 3473416"/>
              <a:gd name="connsiteY0" fmla="*/ 2383423 h 4141048"/>
              <a:gd name="connsiteX1" fmla="*/ 127252 w 3473416"/>
              <a:gd name="connsiteY1" fmla="*/ 1082161 h 4141048"/>
              <a:gd name="connsiteX2" fmla="*/ 2033423 w 3473416"/>
              <a:gd name="connsiteY2" fmla="*/ 41150 h 4141048"/>
              <a:gd name="connsiteX3" fmla="*/ 3440193 w 3473416"/>
              <a:gd name="connsiteY3" fmla="*/ 1637835 h 4141048"/>
              <a:gd name="connsiteX4" fmla="*/ 1069787 w 3473416"/>
              <a:gd name="connsiteY4" fmla="*/ 4106716 h 4141048"/>
              <a:gd name="connsiteX5" fmla="*/ 274962 w 3473416"/>
              <a:gd name="connsiteY5" fmla="*/ 2383423 h 4141048"/>
              <a:gd name="connsiteX0" fmla="*/ 274962 w 3482714"/>
              <a:gd name="connsiteY0" fmla="*/ 2383423 h 4141048"/>
              <a:gd name="connsiteX1" fmla="*/ 127252 w 3482714"/>
              <a:gd name="connsiteY1" fmla="*/ 1082161 h 4141048"/>
              <a:gd name="connsiteX2" fmla="*/ 2033423 w 3482714"/>
              <a:gd name="connsiteY2" fmla="*/ 41150 h 4141048"/>
              <a:gd name="connsiteX3" fmla="*/ 3440193 w 3482714"/>
              <a:gd name="connsiteY3" fmla="*/ 1637835 h 4141048"/>
              <a:gd name="connsiteX4" fmla="*/ 1069787 w 3482714"/>
              <a:gd name="connsiteY4" fmla="*/ 4106716 h 4141048"/>
              <a:gd name="connsiteX5" fmla="*/ 274962 w 3482714"/>
              <a:gd name="connsiteY5" fmla="*/ 2383423 h 4141048"/>
              <a:gd name="connsiteX0" fmla="*/ 274962 w 3455620"/>
              <a:gd name="connsiteY0" fmla="*/ 2383423 h 4107537"/>
              <a:gd name="connsiteX1" fmla="*/ 127252 w 3455620"/>
              <a:gd name="connsiteY1" fmla="*/ 1082161 h 4107537"/>
              <a:gd name="connsiteX2" fmla="*/ 2033423 w 3455620"/>
              <a:gd name="connsiteY2" fmla="*/ 41150 h 4107537"/>
              <a:gd name="connsiteX3" fmla="*/ 3412058 w 3455620"/>
              <a:gd name="connsiteY3" fmla="*/ 2158340 h 4107537"/>
              <a:gd name="connsiteX4" fmla="*/ 1069787 w 3455620"/>
              <a:gd name="connsiteY4" fmla="*/ 4106716 h 4107537"/>
              <a:gd name="connsiteX5" fmla="*/ 274962 w 3455620"/>
              <a:gd name="connsiteY5" fmla="*/ 2383423 h 4107537"/>
              <a:gd name="connsiteX0" fmla="*/ 274962 w 3474714"/>
              <a:gd name="connsiteY0" fmla="*/ 2383423 h 4107537"/>
              <a:gd name="connsiteX1" fmla="*/ 127252 w 3474714"/>
              <a:gd name="connsiteY1" fmla="*/ 1082161 h 4107537"/>
              <a:gd name="connsiteX2" fmla="*/ 2033423 w 3474714"/>
              <a:gd name="connsiteY2" fmla="*/ 41150 h 4107537"/>
              <a:gd name="connsiteX3" fmla="*/ 3412058 w 3474714"/>
              <a:gd name="connsiteY3" fmla="*/ 2158340 h 4107537"/>
              <a:gd name="connsiteX4" fmla="*/ 1069787 w 3474714"/>
              <a:gd name="connsiteY4" fmla="*/ 4106716 h 4107537"/>
              <a:gd name="connsiteX5" fmla="*/ 274962 w 3474714"/>
              <a:gd name="connsiteY5" fmla="*/ 2383423 h 4107537"/>
              <a:gd name="connsiteX0" fmla="*/ 274962 w 3474714"/>
              <a:gd name="connsiteY0" fmla="*/ 2362531 h 4086645"/>
              <a:gd name="connsiteX1" fmla="*/ 127252 w 3474714"/>
              <a:gd name="connsiteY1" fmla="*/ 1061269 h 4086645"/>
              <a:gd name="connsiteX2" fmla="*/ 2033423 w 3474714"/>
              <a:gd name="connsiteY2" fmla="*/ 20258 h 4086645"/>
              <a:gd name="connsiteX3" fmla="*/ 3412058 w 3474714"/>
              <a:gd name="connsiteY3" fmla="*/ 2137448 h 4086645"/>
              <a:gd name="connsiteX4" fmla="*/ 1069787 w 3474714"/>
              <a:gd name="connsiteY4" fmla="*/ 4085824 h 4086645"/>
              <a:gd name="connsiteX5" fmla="*/ 274962 w 3474714"/>
              <a:gd name="connsiteY5" fmla="*/ 2362531 h 4086645"/>
              <a:gd name="connsiteX0" fmla="*/ 225130 w 3424882"/>
              <a:gd name="connsiteY0" fmla="*/ 2365165 h 4089279"/>
              <a:gd name="connsiteX1" fmla="*/ 77420 w 3424882"/>
              <a:gd name="connsiteY1" fmla="*/ 1063903 h 4089279"/>
              <a:gd name="connsiteX2" fmla="*/ 1983591 w 3424882"/>
              <a:gd name="connsiteY2" fmla="*/ 22892 h 4089279"/>
              <a:gd name="connsiteX3" fmla="*/ 3362226 w 3424882"/>
              <a:gd name="connsiteY3" fmla="*/ 2140082 h 4089279"/>
              <a:gd name="connsiteX4" fmla="*/ 1019955 w 3424882"/>
              <a:gd name="connsiteY4" fmla="*/ 4088458 h 4089279"/>
              <a:gd name="connsiteX5" fmla="*/ 225130 w 3424882"/>
              <a:gd name="connsiteY5" fmla="*/ 2365165 h 4089279"/>
              <a:gd name="connsiteX0" fmla="*/ 191772 w 3391524"/>
              <a:gd name="connsiteY0" fmla="*/ 2362457 h 4086560"/>
              <a:gd name="connsiteX1" fmla="*/ 86265 w 3391524"/>
              <a:gd name="connsiteY1" fmla="*/ 1173736 h 4086560"/>
              <a:gd name="connsiteX2" fmla="*/ 1950233 w 3391524"/>
              <a:gd name="connsiteY2" fmla="*/ 20184 h 4086560"/>
              <a:gd name="connsiteX3" fmla="*/ 3328868 w 3391524"/>
              <a:gd name="connsiteY3" fmla="*/ 2137374 h 4086560"/>
              <a:gd name="connsiteX4" fmla="*/ 986597 w 3391524"/>
              <a:gd name="connsiteY4" fmla="*/ 4085750 h 4086560"/>
              <a:gd name="connsiteX5" fmla="*/ 191772 w 3391524"/>
              <a:gd name="connsiteY5" fmla="*/ 2362457 h 4086560"/>
              <a:gd name="connsiteX0" fmla="*/ 170585 w 3370337"/>
              <a:gd name="connsiteY0" fmla="*/ 2363727 h 4087835"/>
              <a:gd name="connsiteX1" fmla="*/ 93213 w 3370337"/>
              <a:gd name="connsiteY1" fmla="*/ 1118735 h 4087835"/>
              <a:gd name="connsiteX2" fmla="*/ 1929046 w 3370337"/>
              <a:gd name="connsiteY2" fmla="*/ 21454 h 4087835"/>
              <a:gd name="connsiteX3" fmla="*/ 3307681 w 3370337"/>
              <a:gd name="connsiteY3" fmla="*/ 2138644 h 4087835"/>
              <a:gd name="connsiteX4" fmla="*/ 965410 w 3370337"/>
              <a:gd name="connsiteY4" fmla="*/ 4087020 h 4087835"/>
              <a:gd name="connsiteX5" fmla="*/ 170585 w 3370337"/>
              <a:gd name="connsiteY5" fmla="*/ 2363727 h 4087835"/>
              <a:gd name="connsiteX0" fmla="*/ 131262 w 3331014"/>
              <a:gd name="connsiteY0" fmla="*/ 2363727 h 4088032"/>
              <a:gd name="connsiteX1" fmla="*/ 53890 w 3331014"/>
              <a:gd name="connsiteY1" fmla="*/ 1118735 h 4088032"/>
              <a:gd name="connsiteX2" fmla="*/ 1889723 w 3331014"/>
              <a:gd name="connsiteY2" fmla="*/ 21454 h 4088032"/>
              <a:gd name="connsiteX3" fmla="*/ 3268358 w 3331014"/>
              <a:gd name="connsiteY3" fmla="*/ 2138644 h 4088032"/>
              <a:gd name="connsiteX4" fmla="*/ 926087 w 3331014"/>
              <a:gd name="connsiteY4" fmla="*/ 4087020 h 4088032"/>
              <a:gd name="connsiteX5" fmla="*/ 131262 w 3331014"/>
              <a:gd name="connsiteY5" fmla="*/ 2363727 h 4088032"/>
              <a:gd name="connsiteX0" fmla="*/ 7442 w 3474480"/>
              <a:gd name="connsiteY0" fmla="*/ 2869531 h 4102394"/>
              <a:gd name="connsiteX1" fmla="*/ 197356 w 3474480"/>
              <a:gd name="connsiteY1" fmla="*/ 1118102 h 4102394"/>
              <a:gd name="connsiteX2" fmla="*/ 2033189 w 3474480"/>
              <a:gd name="connsiteY2" fmla="*/ 20821 h 4102394"/>
              <a:gd name="connsiteX3" fmla="*/ 3411824 w 3474480"/>
              <a:gd name="connsiteY3" fmla="*/ 2138011 h 4102394"/>
              <a:gd name="connsiteX4" fmla="*/ 1069553 w 3474480"/>
              <a:gd name="connsiteY4" fmla="*/ 4086387 h 4102394"/>
              <a:gd name="connsiteX5" fmla="*/ 7442 w 3474480"/>
              <a:gd name="connsiteY5" fmla="*/ 2869531 h 4102394"/>
              <a:gd name="connsiteX0" fmla="*/ 15569 w 3482607"/>
              <a:gd name="connsiteY0" fmla="*/ 2869531 h 4101266"/>
              <a:gd name="connsiteX1" fmla="*/ 205483 w 3482607"/>
              <a:gd name="connsiteY1" fmla="*/ 1118102 h 4101266"/>
              <a:gd name="connsiteX2" fmla="*/ 2041316 w 3482607"/>
              <a:gd name="connsiteY2" fmla="*/ 20821 h 4101266"/>
              <a:gd name="connsiteX3" fmla="*/ 3419951 w 3482607"/>
              <a:gd name="connsiteY3" fmla="*/ 2138011 h 4101266"/>
              <a:gd name="connsiteX4" fmla="*/ 1077680 w 3482607"/>
              <a:gd name="connsiteY4" fmla="*/ 4086387 h 4101266"/>
              <a:gd name="connsiteX5" fmla="*/ 15569 w 3482607"/>
              <a:gd name="connsiteY5" fmla="*/ 2869531 h 4101266"/>
              <a:gd name="connsiteX0" fmla="*/ 87387 w 3554425"/>
              <a:gd name="connsiteY0" fmla="*/ 2871629 h 4100554"/>
              <a:gd name="connsiteX1" fmla="*/ 291369 w 3554425"/>
              <a:gd name="connsiteY1" fmla="*/ 1035794 h 4100554"/>
              <a:gd name="connsiteX2" fmla="*/ 2113134 w 3554425"/>
              <a:gd name="connsiteY2" fmla="*/ 22919 h 4100554"/>
              <a:gd name="connsiteX3" fmla="*/ 3491769 w 3554425"/>
              <a:gd name="connsiteY3" fmla="*/ 2140109 h 4100554"/>
              <a:gd name="connsiteX4" fmla="*/ 1149498 w 3554425"/>
              <a:gd name="connsiteY4" fmla="*/ 4088485 h 4100554"/>
              <a:gd name="connsiteX5" fmla="*/ 87387 w 3554425"/>
              <a:gd name="connsiteY5" fmla="*/ 2871629 h 4100554"/>
              <a:gd name="connsiteX0" fmla="*/ 126668 w 3593706"/>
              <a:gd name="connsiteY0" fmla="*/ 2868865 h 4097790"/>
              <a:gd name="connsiteX1" fmla="*/ 42259 w 3593706"/>
              <a:gd name="connsiteY1" fmla="*/ 2158445 h 4097790"/>
              <a:gd name="connsiteX2" fmla="*/ 330650 w 3593706"/>
              <a:gd name="connsiteY2" fmla="*/ 1033030 h 4097790"/>
              <a:gd name="connsiteX3" fmla="*/ 2152415 w 3593706"/>
              <a:gd name="connsiteY3" fmla="*/ 20155 h 4097790"/>
              <a:gd name="connsiteX4" fmla="*/ 3531050 w 3593706"/>
              <a:gd name="connsiteY4" fmla="*/ 2137345 h 4097790"/>
              <a:gd name="connsiteX5" fmla="*/ 1188779 w 3593706"/>
              <a:gd name="connsiteY5" fmla="*/ 4085721 h 4097790"/>
              <a:gd name="connsiteX6" fmla="*/ 126668 w 3593706"/>
              <a:gd name="connsiteY6" fmla="*/ 2868865 h 4097790"/>
              <a:gd name="connsiteX0" fmla="*/ 30483 w 3497521"/>
              <a:gd name="connsiteY0" fmla="*/ 2869565 h 4096221"/>
              <a:gd name="connsiteX1" fmla="*/ 283698 w 3497521"/>
              <a:gd name="connsiteY1" fmla="*/ 2356093 h 4096221"/>
              <a:gd name="connsiteX2" fmla="*/ 234465 w 3497521"/>
              <a:gd name="connsiteY2" fmla="*/ 1033730 h 4096221"/>
              <a:gd name="connsiteX3" fmla="*/ 2056230 w 3497521"/>
              <a:gd name="connsiteY3" fmla="*/ 20855 h 4096221"/>
              <a:gd name="connsiteX4" fmla="*/ 3434865 w 3497521"/>
              <a:gd name="connsiteY4" fmla="*/ 2138045 h 4096221"/>
              <a:gd name="connsiteX5" fmla="*/ 1092594 w 3497521"/>
              <a:gd name="connsiteY5" fmla="*/ 4086421 h 4096221"/>
              <a:gd name="connsiteX6" fmla="*/ 30483 w 3497521"/>
              <a:gd name="connsiteY6" fmla="*/ 2869565 h 4096221"/>
              <a:gd name="connsiteX0" fmla="*/ 32510 w 3471412"/>
              <a:gd name="connsiteY0" fmla="*/ 3305664 h 4120608"/>
              <a:gd name="connsiteX1" fmla="*/ 257589 w 3471412"/>
              <a:gd name="connsiteY1" fmla="*/ 2356093 h 4120608"/>
              <a:gd name="connsiteX2" fmla="*/ 208356 w 3471412"/>
              <a:gd name="connsiteY2" fmla="*/ 1033730 h 4120608"/>
              <a:gd name="connsiteX3" fmla="*/ 2030121 w 3471412"/>
              <a:gd name="connsiteY3" fmla="*/ 20855 h 4120608"/>
              <a:gd name="connsiteX4" fmla="*/ 3408756 w 3471412"/>
              <a:gd name="connsiteY4" fmla="*/ 2138045 h 4120608"/>
              <a:gd name="connsiteX5" fmla="*/ 1066485 w 3471412"/>
              <a:gd name="connsiteY5" fmla="*/ 4086421 h 4120608"/>
              <a:gd name="connsiteX6" fmla="*/ 32510 w 3471412"/>
              <a:gd name="connsiteY6" fmla="*/ 3305664 h 4120608"/>
              <a:gd name="connsiteX0" fmla="*/ 55935 w 3494837"/>
              <a:gd name="connsiteY0" fmla="*/ 3305664 h 4025834"/>
              <a:gd name="connsiteX1" fmla="*/ 281014 w 3494837"/>
              <a:gd name="connsiteY1" fmla="*/ 2356093 h 4025834"/>
              <a:gd name="connsiteX2" fmla="*/ 231781 w 3494837"/>
              <a:gd name="connsiteY2" fmla="*/ 1033730 h 4025834"/>
              <a:gd name="connsiteX3" fmla="*/ 2053546 w 3494837"/>
              <a:gd name="connsiteY3" fmla="*/ 20855 h 4025834"/>
              <a:gd name="connsiteX4" fmla="*/ 3432181 w 3494837"/>
              <a:gd name="connsiteY4" fmla="*/ 2138045 h 4025834"/>
              <a:gd name="connsiteX5" fmla="*/ 1469737 w 3494837"/>
              <a:gd name="connsiteY5" fmla="*/ 3987947 h 4025834"/>
              <a:gd name="connsiteX6" fmla="*/ 55935 w 3494837"/>
              <a:gd name="connsiteY6" fmla="*/ 3305664 h 4025834"/>
              <a:gd name="connsiteX0" fmla="*/ 55935 w 3494837"/>
              <a:gd name="connsiteY0" fmla="*/ 3305664 h 4067969"/>
              <a:gd name="connsiteX1" fmla="*/ 281014 w 3494837"/>
              <a:gd name="connsiteY1" fmla="*/ 2356093 h 4067969"/>
              <a:gd name="connsiteX2" fmla="*/ 231781 w 3494837"/>
              <a:gd name="connsiteY2" fmla="*/ 1033730 h 4067969"/>
              <a:gd name="connsiteX3" fmla="*/ 2053546 w 3494837"/>
              <a:gd name="connsiteY3" fmla="*/ 20855 h 4067969"/>
              <a:gd name="connsiteX4" fmla="*/ 3432181 w 3494837"/>
              <a:gd name="connsiteY4" fmla="*/ 2138045 h 4067969"/>
              <a:gd name="connsiteX5" fmla="*/ 1469737 w 3494837"/>
              <a:gd name="connsiteY5" fmla="*/ 3987947 h 4067969"/>
              <a:gd name="connsiteX6" fmla="*/ 55935 w 3494837"/>
              <a:gd name="connsiteY6" fmla="*/ 3305664 h 4067969"/>
              <a:gd name="connsiteX0" fmla="*/ 45267 w 3484169"/>
              <a:gd name="connsiteY0" fmla="*/ 3305664 h 4074805"/>
              <a:gd name="connsiteX1" fmla="*/ 270346 w 3484169"/>
              <a:gd name="connsiteY1" fmla="*/ 2356093 h 4074805"/>
              <a:gd name="connsiteX2" fmla="*/ 221113 w 3484169"/>
              <a:gd name="connsiteY2" fmla="*/ 1033730 h 4074805"/>
              <a:gd name="connsiteX3" fmla="*/ 2042878 w 3484169"/>
              <a:gd name="connsiteY3" fmla="*/ 20855 h 4074805"/>
              <a:gd name="connsiteX4" fmla="*/ 3421513 w 3484169"/>
              <a:gd name="connsiteY4" fmla="*/ 2138045 h 4074805"/>
              <a:gd name="connsiteX5" fmla="*/ 1459069 w 3484169"/>
              <a:gd name="connsiteY5" fmla="*/ 3987947 h 4074805"/>
              <a:gd name="connsiteX6" fmla="*/ 45267 w 3484169"/>
              <a:gd name="connsiteY6" fmla="*/ 3305664 h 4074805"/>
              <a:gd name="connsiteX0" fmla="*/ 12285 w 3451187"/>
              <a:gd name="connsiteY0" fmla="*/ 3305664 h 4079949"/>
              <a:gd name="connsiteX1" fmla="*/ 237364 w 3451187"/>
              <a:gd name="connsiteY1" fmla="*/ 2356093 h 4079949"/>
              <a:gd name="connsiteX2" fmla="*/ 188131 w 3451187"/>
              <a:gd name="connsiteY2" fmla="*/ 1033730 h 4079949"/>
              <a:gd name="connsiteX3" fmla="*/ 2009896 w 3451187"/>
              <a:gd name="connsiteY3" fmla="*/ 20855 h 4079949"/>
              <a:gd name="connsiteX4" fmla="*/ 3388531 w 3451187"/>
              <a:gd name="connsiteY4" fmla="*/ 2138045 h 4079949"/>
              <a:gd name="connsiteX5" fmla="*/ 1426087 w 3451187"/>
              <a:gd name="connsiteY5" fmla="*/ 3987947 h 4079949"/>
              <a:gd name="connsiteX6" fmla="*/ 12285 w 3451187"/>
              <a:gd name="connsiteY6" fmla="*/ 3305664 h 4079949"/>
              <a:gd name="connsiteX0" fmla="*/ 12285 w 3451187"/>
              <a:gd name="connsiteY0" fmla="*/ 3306979 h 4081264"/>
              <a:gd name="connsiteX1" fmla="*/ 237364 w 3451187"/>
              <a:gd name="connsiteY1" fmla="*/ 2357408 h 4081264"/>
              <a:gd name="connsiteX2" fmla="*/ 188131 w 3451187"/>
              <a:gd name="connsiteY2" fmla="*/ 1035045 h 4081264"/>
              <a:gd name="connsiteX3" fmla="*/ 2009896 w 3451187"/>
              <a:gd name="connsiteY3" fmla="*/ 22170 h 4081264"/>
              <a:gd name="connsiteX4" fmla="*/ 3388531 w 3451187"/>
              <a:gd name="connsiteY4" fmla="*/ 2139360 h 4081264"/>
              <a:gd name="connsiteX5" fmla="*/ 1426087 w 3451187"/>
              <a:gd name="connsiteY5" fmla="*/ 3989262 h 4081264"/>
              <a:gd name="connsiteX6" fmla="*/ 12285 w 3451187"/>
              <a:gd name="connsiteY6" fmla="*/ 3306979 h 4081264"/>
              <a:gd name="connsiteX0" fmla="*/ 45266 w 3484168"/>
              <a:gd name="connsiteY0" fmla="*/ 3306979 h 4077359"/>
              <a:gd name="connsiteX1" fmla="*/ 270345 w 3484168"/>
              <a:gd name="connsiteY1" fmla="*/ 2357408 h 4077359"/>
              <a:gd name="connsiteX2" fmla="*/ 221112 w 3484168"/>
              <a:gd name="connsiteY2" fmla="*/ 1035045 h 4077359"/>
              <a:gd name="connsiteX3" fmla="*/ 2042877 w 3484168"/>
              <a:gd name="connsiteY3" fmla="*/ 22170 h 4077359"/>
              <a:gd name="connsiteX4" fmla="*/ 3421512 w 3484168"/>
              <a:gd name="connsiteY4" fmla="*/ 2139360 h 4077359"/>
              <a:gd name="connsiteX5" fmla="*/ 1459068 w 3484168"/>
              <a:gd name="connsiteY5" fmla="*/ 3989262 h 4077359"/>
              <a:gd name="connsiteX6" fmla="*/ 45266 w 3484168"/>
              <a:gd name="connsiteY6" fmla="*/ 3306979 h 4077359"/>
              <a:gd name="connsiteX0" fmla="*/ 5334 w 3444236"/>
              <a:gd name="connsiteY0" fmla="*/ 3306979 h 4069284"/>
              <a:gd name="connsiteX1" fmla="*/ 230413 w 3444236"/>
              <a:gd name="connsiteY1" fmla="*/ 2357408 h 4069284"/>
              <a:gd name="connsiteX2" fmla="*/ 181180 w 3444236"/>
              <a:gd name="connsiteY2" fmla="*/ 1035045 h 4069284"/>
              <a:gd name="connsiteX3" fmla="*/ 2002945 w 3444236"/>
              <a:gd name="connsiteY3" fmla="*/ 22170 h 4069284"/>
              <a:gd name="connsiteX4" fmla="*/ 3381580 w 3444236"/>
              <a:gd name="connsiteY4" fmla="*/ 2139360 h 4069284"/>
              <a:gd name="connsiteX5" fmla="*/ 1419136 w 3444236"/>
              <a:gd name="connsiteY5" fmla="*/ 3989262 h 4069284"/>
              <a:gd name="connsiteX6" fmla="*/ 5334 w 3444236"/>
              <a:gd name="connsiteY6" fmla="*/ 3306979 h 4069284"/>
              <a:gd name="connsiteX0" fmla="*/ 4047 w 3527356"/>
              <a:gd name="connsiteY0" fmla="*/ 3292911 h 4025768"/>
              <a:gd name="connsiteX1" fmla="*/ 313533 w 3527356"/>
              <a:gd name="connsiteY1" fmla="*/ 2357408 h 4025768"/>
              <a:gd name="connsiteX2" fmla="*/ 264300 w 3527356"/>
              <a:gd name="connsiteY2" fmla="*/ 1035045 h 4025768"/>
              <a:gd name="connsiteX3" fmla="*/ 2086065 w 3527356"/>
              <a:gd name="connsiteY3" fmla="*/ 22170 h 4025768"/>
              <a:gd name="connsiteX4" fmla="*/ 3464700 w 3527356"/>
              <a:gd name="connsiteY4" fmla="*/ 2139360 h 4025768"/>
              <a:gd name="connsiteX5" fmla="*/ 1502256 w 3527356"/>
              <a:gd name="connsiteY5" fmla="*/ 3989262 h 4025768"/>
              <a:gd name="connsiteX6" fmla="*/ 4047 w 3527356"/>
              <a:gd name="connsiteY6" fmla="*/ 3292911 h 4025768"/>
              <a:gd name="connsiteX0" fmla="*/ 29308 w 3552617"/>
              <a:gd name="connsiteY0" fmla="*/ 3292911 h 4031532"/>
              <a:gd name="connsiteX1" fmla="*/ 338794 w 3552617"/>
              <a:gd name="connsiteY1" fmla="*/ 2357408 h 4031532"/>
              <a:gd name="connsiteX2" fmla="*/ 289561 w 3552617"/>
              <a:gd name="connsiteY2" fmla="*/ 1035045 h 4031532"/>
              <a:gd name="connsiteX3" fmla="*/ 2111326 w 3552617"/>
              <a:gd name="connsiteY3" fmla="*/ 22170 h 4031532"/>
              <a:gd name="connsiteX4" fmla="*/ 3489961 w 3552617"/>
              <a:gd name="connsiteY4" fmla="*/ 2139360 h 4031532"/>
              <a:gd name="connsiteX5" fmla="*/ 1527517 w 3552617"/>
              <a:gd name="connsiteY5" fmla="*/ 3989262 h 4031532"/>
              <a:gd name="connsiteX6" fmla="*/ 29308 w 3552617"/>
              <a:gd name="connsiteY6" fmla="*/ 3292911 h 4031532"/>
              <a:gd name="connsiteX0" fmla="*/ 34999 w 3473902"/>
              <a:gd name="connsiteY0" fmla="*/ 3447656 h 4053606"/>
              <a:gd name="connsiteX1" fmla="*/ 260079 w 3473902"/>
              <a:gd name="connsiteY1" fmla="*/ 2357408 h 4053606"/>
              <a:gd name="connsiteX2" fmla="*/ 210846 w 3473902"/>
              <a:gd name="connsiteY2" fmla="*/ 1035045 h 4053606"/>
              <a:gd name="connsiteX3" fmla="*/ 2032611 w 3473902"/>
              <a:gd name="connsiteY3" fmla="*/ 22170 h 4053606"/>
              <a:gd name="connsiteX4" fmla="*/ 3411246 w 3473902"/>
              <a:gd name="connsiteY4" fmla="*/ 2139360 h 4053606"/>
              <a:gd name="connsiteX5" fmla="*/ 1448802 w 3473902"/>
              <a:gd name="connsiteY5" fmla="*/ 3989262 h 4053606"/>
              <a:gd name="connsiteX6" fmla="*/ 34999 w 3473902"/>
              <a:gd name="connsiteY6" fmla="*/ 3447656 h 4053606"/>
              <a:gd name="connsiteX0" fmla="*/ 34999 w 3473902"/>
              <a:gd name="connsiteY0" fmla="*/ 3447656 h 3996447"/>
              <a:gd name="connsiteX1" fmla="*/ 260079 w 3473902"/>
              <a:gd name="connsiteY1" fmla="*/ 2357408 h 3996447"/>
              <a:gd name="connsiteX2" fmla="*/ 210846 w 3473902"/>
              <a:gd name="connsiteY2" fmla="*/ 1035045 h 3996447"/>
              <a:gd name="connsiteX3" fmla="*/ 2032611 w 3473902"/>
              <a:gd name="connsiteY3" fmla="*/ 22170 h 3996447"/>
              <a:gd name="connsiteX4" fmla="*/ 3411246 w 3473902"/>
              <a:gd name="connsiteY4" fmla="*/ 2139360 h 3996447"/>
              <a:gd name="connsiteX5" fmla="*/ 1448802 w 3473902"/>
              <a:gd name="connsiteY5" fmla="*/ 3989262 h 3996447"/>
              <a:gd name="connsiteX6" fmla="*/ 34999 w 3473902"/>
              <a:gd name="connsiteY6" fmla="*/ 3447656 h 3996447"/>
              <a:gd name="connsiteX0" fmla="*/ 83786 w 3522689"/>
              <a:gd name="connsiteY0" fmla="*/ 3447656 h 3997684"/>
              <a:gd name="connsiteX1" fmla="*/ 308866 w 3522689"/>
              <a:gd name="connsiteY1" fmla="*/ 2357408 h 3997684"/>
              <a:gd name="connsiteX2" fmla="*/ 259633 w 3522689"/>
              <a:gd name="connsiteY2" fmla="*/ 1035045 h 3997684"/>
              <a:gd name="connsiteX3" fmla="*/ 2081398 w 3522689"/>
              <a:gd name="connsiteY3" fmla="*/ 22170 h 3997684"/>
              <a:gd name="connsiteX4" fmla="*/ 3460033 w 3522689"/>
              <a:gd name="connsiteY4" fmla="*/ 2139360 h 3997684"/>
              <a:gd name="connsiteX5" fmla="*/ 1497589 w 3522689"/>
              <a:gd name="connsiteY5" fmla="*/ 3989262 h 3997684"/>
              <a:gd name="connsiteX6" fmla="*/ 83786 w 3522689"/>
              <a:gd name="connsiteY6" fmla="*/ 3447656 h 3997684"/>
              <a:gd name="connsiteX0" fmla="*/ 50559 w 3489462"/>
              <a:gd name="connsiteY0" fmla="*/ 3447656 h 3997232"/>
              <a:gd name="connsiteX1" fmla="*/ 275639 w 3489462"/>
              <a:gd name="connsiteY1" fmla="*/ 2357408 h 3997232"/>
              <a:gd name="connsiteX2" fmla="*/ 226406 w 3489462"/>
              <a:gd name="connsiteY2" fmla="*/ 1035045 h 3997232"/>
              <a:gd name="connsiteX3" fmla="*/ 2048171 w 3489462"/>
              <a:gd name="connsiteY3" fmla="*/ 22170 h 3997232"/>
              <a:gd name="connsiteX4" fmla="*/ 3426806 w 3489462"/>
              <a:gd name="connsiteY4" fmla="*/ 2139360 h 3997232"/>
              <a:gd name="connsiteX5" fmla="*/ 1464362 w 3489462"/>
              <a:gd name="connsiteY5" fmla="*/ 3989262 h 3997232"/>
              <a:gd name="connsiteX6" fmla="*/ 50559 w 3489462"/>
              <a:gd name="connsiteY6" fmla="*/ 3447656 h 3997232"/>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384514 h 4027615"/>
              <a:gd name="connsiteX1" fmla="*/ 263010 w 3476833"/>
              <a:gd name="connsiteY1" fmla="*/ 2335737 h 4027615"/>
              <a:gd name="connsiteX2" fmla="*/ 213777 w 3476833"/>
              <a:gd name="connsiteY2" fmla="*/ 1013374 h 4027615"/>
              <a:gd name="connsiteX3" fmla="*/ 2035542 w 3476833"/>
              <a:gd name="connsiteY3" fmla="*/ 499 h 4027615"/>
              <a:gd name="connsiteX4" fmla="*/ 3414177 w 3476833"/>
              <a:gd name="connsiteY4" fmla="*/ 2117689 h 4027615"/>
              <a:gd name="connsiteX5" fmla="*/ 1451733 w 3476833"/>
              <a:gd name="connsiteY5" fmla="*/ 3967591 h 4027615"/>
              <a:gd name="connsiteX6" fmla="*/ 51998 w 3476833"/>
              <a:gd name="connsiteY6" fmla="*/ 3384514 h 40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33" h="4027615">
                <a:moveTo>
                  <a:pt x="51998" y="3384514"/>
                </a:moveTo>
                <a:cubicBezTo>
                  <a:pt x="-132058" y="2972349"/>
                  <a:pt x="229013" y="2641710"/>
                  <a:pt x="263010" y="2335737"/>
                </a:cubicBezTo>
                <a:cubicBezTo>
                  <a:pt x="297007" y="2029764"/>
                  <a:pt x="2761" y="1458850"/>
                  <a:pt x="213777" y="1013374"/>
                </a:cubicBezTo>
                <a:cubicBezTo>
                  <a:pt x="424793" y="567898"/>
                  <a:pt x="1244234" y="-19526"/>
                  <a:pt x="2035542" y="499"/>
                </a:cubicBezTo>
                <a:cubicBezTo>
                  <a:pt x="3136339" y="18084"/>
                  <a:pt x="3668567" y="1519812"/>
                  <a:pt x="3414177" y="2117689"/>
                </a:cubicBezTo>
                <a:cubicBezTo>
                  <a:pt x="3201990" y="2853802"/>
                  <a:pt x="2012096" y="3756454"/>
                  <a:pt x="1451733" y="3967591"/>
                </a:cubicBezTo>
                <a:cubicBezTo>
                  <a:pt x="891370" y="4178728"/>
                  <a:pt x="236054" y="3796679"/>
                  <a:pt x="51998" y="3384514"/>
                </a:cubicBezTo>
                <a:close/>
              </a:path>
            </a:pathLst>
          </a:custGeom>
          <a:solidFill>
            <a:schemeClr val="accent2">
              <a:lumMod val="20000"/>
              <a:lumOff val="8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400"/>
          </a:p>
        </p:txBody>
      </p:sp>
      <p:sp>
        <p:nvSpPr>
          <p:cNvPr id="18" name="Regular Pentagon 13">
            <a:extLst>
              <a:ext uri="{FF2B5EF4-FFF2-40B4-BE49-F238E27FC236}">
                <a16:creationId xmlns:a16="http://schemas.microsoft.com/office/drawing/2014/main" id="{60D78364-7C5D-47F1-9EEC-078C43840C88}"/>
              </a:ext>
            </a:extLst>
          </p:cNvPr>
          <p:cNvSpPr>
            <a:spLocks noChangeAspect="1"/>
          </p:cNvSpPr>
          <p:nvPr/>
        </p:nvSpPr>
        <p:spPr>
          <a:xfrm rot="6010661">
            <a:off x="1484589" y="919159"/>
            <a:ext cx="1879041" cy="2497931"/>
          </a:xfrm>
          <a:custGeom>
            <a:avLst/>
            <a:gdLst>
              <a:gd name="connsiteX0" fmla="*/ 4 w 3530991"/>
              <a:gd name="connsiteY0" fmla="*/ 1397075 h 3657600"/>
              <a:gd name="connsiteX1" fmla="*/ 1765496 w 3530991"/>
              <a:gd name="connsiteY1" fmla="*/ 0 h 3657600"/>
              <a:gd name="connsiteX2" fmla="*/ 3530987 w 3530991"/>
              <a:gd name="connsiteY2" fmla="*/ 1397075 h 3657600"/>
              <a:gd name="connsiteX3" fmla="*/ 2856629 w 3530991"/>
              <a:gd name="connsiteY3" fmla="*/ 3657591 h 3657600"/>
              <a:gd name="connsiteX4" fmla="*/ 674362 w 3530991"/>
              <a:gd name="connsiteY4" fmla="*/ 3657591 h 3657600"/>
              <a:gd name="connsiteX5" fmla="*/ 4 w 3530991"/>
              <a:gd name="connsiteY5" fmla="*/ 1397075 h 3657600"/>
              <a:gd name="connsiteX0" fmla="*/ 0 w 7385531"/>
              <a:gd name="connsiteY0" fmla="*/ 3479093 h 3657591"/>
              <a:gd name="connsiteX1" fmla="*/ 5620040 w 7385531"/>
              <a:gd name="connsiteY1" fmla="*/ 0 h 3657591"/>
              <a:gd name="connsiteX2" fmla="*/ 7385531 w 7385531"/>
              <a:gd name="connsiteY2" fmla="*/ 1397075 h 3657591"/>
              <a:gd name="connsiteX3" fmla="*/ 6711173 w 7385531"/>
              <a:gd name="connsiteY3" fmla="*/ 3657591 h 3657591"/>
              <a:gd name="connsiteX4" fmla="*/ 4528906 w 7385531"/>
              <a:gd name="connsiteY4" fmla="*/ 3657591 h 3657591"/>
              <a:gd name="connsiteX5" fmla="*/ 0 w 7385531"/>
              <a:gd name="connsiteY5" fmla="*/ 3479093 h 3657591"/>
              <a:gd name="connsiteX0" fmla="*/ 0 w 7385531"/>
              <a:gd name="connsiteY0" fmla="*/ 3366551 h 3545049"/>
              <a:gd name="connsiteX1" fmla="*/ 2693960 w 7385531"/>
              <a:gd name="connsiteY1" fmla="*/ 0 h 3545049"/>
              <a:gd name="connsiteX2" fmla="*/ 7385531 w 7385531"/>
              <a:gd name="connsiteY2" fmla="*/ 1284533 h 3545049"/>
              <a:gd name="connsiteX3" fmla="*/ 6711173 w 7385531"/>
              <a:gd name="connsiteY3" fmla="*/ 3545049 h 3545049"/>
              <a:gd name="connsiteX4" fmla="*/ 4528906 w 7385531"/>
              <a:gd name="connsiteY4" fmla="*/ 3545049 h 3545049"/>
              <a:gd name="connsiteX5" fmla="*/ 0 w 7385531"/>
              <a:gd name="connsiteY5" fmla="*/ 3366551 h 3545049"/>
              <a:gd name="connsiteX0" fmla="*/ 0 w 6711173"/>
              <a:gd name="connsiteY0" fmla="*/ 3366551 h 3545049"/>
              <a:gd name="connsiteX1" fmla="*/ 2693960 w 6711173"/>
              <a:gd name="connsiteY1" fmla="*/ 0 h 3545049"/>
              <a:gd name="connsiteX2" fmla="*/ 3080817 w 6711173"/>
              <a:gd name="connsiteY2" fmla="*/ 1537751 h 3545049"/>
              <a:gd name="connsiteX3" fmla="*/ 6711173 w 6711173"/>
              <a:gd name="connsiteY3" fmla="*/ 3545049 h 3545049"/>
              <a:gd name="connsiteX4" fmla="*/ 4528906 w 6711173"/>
              <a:gd name="connsiteY4" fmla="*/ 3545049 h 3545049"/>
              <a:gd name="connsiteX5" fmla="*/ 0 w 6711173"/>
              <a:gd name="connsiteY5" fmla="*/ 3366551 h 3545049"/>
              <a:gd name="connsiteX0" fmla="*/ 0 w 6711173"/>
              <a:gd name="connsiteY0" fmla="*/ 3366551 h 3545049"/>
              <a:gd name="connsiteX1" fmla="*/ 2693960 w 6711173"/>
              <a:gd name="connsiteY1" fmla="*/ 0 h 3545049"/>
              <a:gd name="connsiteX2" fmla="*/ 3545051 w 6711173"/>
              <a:gd name="connsiteY2" fmla="*/ 806231 h 3545049"/>
              <a:gd name="connsiteX3" fmla="*/ 6711173 w 6711173"/>
              <a:gd name="connsiteY3" fmla="*/ 3545049 h 3545049"/>
              <a:gd name="connsiteX4" fmla="*/ 4528906 w 6711173"/>
              <a:gd name="connsiteY4" fmla="*/ 3545049 h 3545049"/>
              <a:gd name="connsiteX5" fmla="*/ 0 w 6711173"/>
              <a:gd name="connsiteY5" fmla="*/ 3366551 h 3545049"/>
              <a:gd name="connsiteX0" fmla="*/ 0 w 4528906"/>
              <a:gd name="connsiteY0" fmla="*/ 3366551 h 3545049"/>
              <a:gd name="connsiteX1" fmla="*/ 2693960 w 4528906"/>
              <a:gd name="connsiteY1" fmla="*/ 0 h 3545049"/>
              <a:gd name="connsiteX2" fmla="*/ 3545051 w 4528906"/>
              <a:gd name="connsiteY2" fmla="*/ 806231 h 3545049"/>
              <a:gd name="connsiteX3" fmla="*/ 3208318 w 4528906"/>
              <a:gd name="connsiteY3" fmla="*/ 2096077 h 3545049"/>
              <a:gd name="connsiteX4" fmla="*/ 4528906 w 4528906"/>
              <a:gd name="connsiteY4" fmla="*/ 3545049 h 3545049"/>
              <a:gd name="connsiteX5" fmla="*/ 0 w 4528906"/>
              <a:gd name="connsiteY5" fmla="*/ 3366551 h 3545049"/>
              <a:gd name="connsiteX0" fmla="*/ 0 w 3545051"/>
              <a:gd name="connsiteY0" fmla="*/ 3366551 h 3727929"/>
              <a:gd name="connsiteX1" fmla="*/ 2693960 w 3545051"/>
              <a:gd name="connsiteY1" fmla="*/ 0 h 3727929"/>
              <a:gd name="connsiteX2" fmla="*/ 3545051 w 3545051"/>
              <a:gd name="connsiteY2" fmla="*/ 806231 h 3727929"/>
              <a:gd name="connsiteX3" fmla="*/ 3208318 w 3545051"/>
              <a:gd name="connsiteY3" fmla="*/ 2096077 h 3727929"/>
              <a:gd name="connsiteX4" fmla="*/ 1715368 w 3545051"/>
              <a:gd name="connsiteY4" fmla="*/ 3727929 h 3727929"/>
              <a:gd name="connsiteX5" fmla="*/ 0 w 3545051"/>
              <a:gd name="connsiteY5" fmla="*/ 3366551 h 3727929"/>
              <a:gd name="connsiteX0" fmla="*/ 0 w 3545051"/>
              <a:gd name="connsiteY0" fmla="*/ 3366551 h 4642329"/>
              <a:gd name="connsiteX1" fmla="*/ 2693960 w 3545051"/>
              <a:gd name="connsiteY1" fmla="*/ 0 h 4642329"/>
              <a:gd name="connsiteX2" fmla="*/ 3545051 w 3545051"/>
              <a:gd name="connsiteY2" fmla="*/ 806231 h 4642329"/>
              <a:gd name="connsiteX3" fmla="*/ 3208318 w 3545051"/>
              <a:gd name="connsiteY3" fmla="*/ 2096077 h 4642329"/>
              <a:gd name="connsiteX4" fmla="*/ 1405879 w 3545051"/>
              <a:gd name="connsiteY4" fmla="*/ 4642329 h 4642329"/>
              <a:gd name="connsiteX5" fmla="*/ 0 w 3545051"/>
              <a:gd name="connsiteY5" fmla="*/ 3366551 h 4642329"/>
              <a:gd name="connsiteX0" fmla="*/ 0 w 3545051"/>
              <a:gd name="connsiteY0" fmla="*/ 3366551 h 4642329"/>
              <a:gd name="connsiteX1" fmla="*/ 2693960 w 3545051"/>
              <a:gd name="connsiteY1" fmla="*/ 0 h 4642329"/>
              <a:gd name="connsiteX2" fmla="*/ 3545051 w 3545051"/>
              <a:gd name="connsiteY2" fmla="*/ 806231 h 4642329"/>
              <a:gd name="connsiteX3" fmla="*/ 2828490 w 3545051"/>
              <a:gd name="connsiteY3" fmla="*/ 3868606 h 4642329"/>
              <a:gd name="connsiteX4" fmla="*/ 1405879 w 3545051"/>
              <a:gd name="connsiteY4" fmla="*/ 4642329 h 4642329"/>
              <a:gd name="connsiteX5" fmla="*/ 0 w 3545051"/>
              <a:gd name="connsiteY5" fmla="*/ 3366551 h 4642329"/>
              <a:gd name="connsiteX0" fmla="*/ 0 w 3545051"/>
              <a:gd name="connsiteY0" fmla="*/ 3436890 h 4712668"/>
              <a:gd name="connsiteX1" fmla="*/ 2722096 w 3545051"/>
              <a:gd name="connsiteY1" fmla="*/ 0 h 4712668"/>
              <a:gd name="connsiteX2" fmla="*/ 3545051 w 3545051"/>
              <a:gd name="connsiteY2" fmla="*/ 876570 h 4712668"/>
              <a:gd name="connsiteX3" fmla="*/ 2828490 w 3545051"/>
              <a:gd name="connsiteY3" fmla="*/ 3938945 h 4712668"/>
              <a:gd name="connsiteX4" fmla="*/ 1405879 w 3545051"/>
              <a:gd name="connsiteY4" fmla="*/ 4712668 h 4712668"/>
              <a:gd name="connsiteX5" fmla="*/ 0 w 3545051"/>
              <a:gd name="connsiteY5" fmla="*/ 3436890 h 47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5051" h="4712668">
                <a:moveTo>
                  <a:pt x="0" y="3436890"/>
                </a:moveTo>
                <a:lnTo>
                  <a:pt x="2722096" y="0"/>
                </a:lnTo>
                <a:lnTo>
                  <a:pt x="3545051" y="876570"/>
                </a:lnTo>
                <a:lnTo>
                  <a:pt x="2828490" y="3938945"/>
                </a:lnTo>
                <a:lnTo>
                  <a:pt x="1405879" y="4712668"/>
                </a:lnTo>
                <a:lnTo>
                  <a:pt x="0" y="34368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Hexagon 27">
            <a:extLst>
              <a:ext uri="{FF2B5EF4-FFF2-40B4-BE49-F238E27FC236}">
                <a16:creationId xmlns:a16="http://schemas.microsoft.com/office/drawing/2014/main" id="{2CA993C0-A938-4E6B-AE08-A4F3D63CE130}"/>
              </a:ext>
            </a:extLst>
          </p:cNvPr>
          <p:cNvSpPr>
            <a:spLocks noChangeAspect="1"/>
          </p:cNvSpPr>
          <p:nvPr/>
        </p:nvSpPr>
        <p:spPr>
          <a:xfrm rot="16603500">
            <a:off x="8852207" y="1086044"/>
            <a:ext cx="2021860" cy="2190547"/>
          </a:xfrm>
          <a:custGeom>
            <a:avLst/>
            <a:gdLst>
              <a:gd name="connsiteX0" fmla="*/ 0 w 2415537"/>
              <a:gd name="connsiteY0" fmla="*/ 1104900 h 2209800"/>
              <a:gd name="connsiteX1" fmla="*/ 552450 w 2415537"/>
              <a:gd name="connsiteY1" fmla="*/ 1 h 2209800"/>
              <a:gd name="connsiteX2" fmla="*/ 1863087 w 2415537"/>
              <a:gd name="connsiteY2" fmla="*/ 1 h 2209800"/>
              <a:gd name="connsiteX3" fmla="*/ 2415537 w 2415537"/>
              <a:gd name="connsiteY3" fmla="*/ 1104900 h 2209800"/>
              <a:gd name="connsiteX4" fmla="*/ 1863087 w 2415537"/>
              <a:gd name="connsiteY4" fmla="*/ 2209799 h 2209800"/>
              <a:gd name="connsiteX5" fmla="*/ 552450 w 2415537"/>
              <a:gd name="connsiteY5" fmla="*/ 2209799 h 2209800"/>
              <a:gd name="connsiteX6" fmla="*/ 0 w 2415537"/>
              <a:gd name="connsiteY6" fmla="*/ 1104900 h 2209800"/>
              <a:gd name="connsiteX0" fmla="*/ 0 w 2415537"/>
              <a:gd name="connsiteY0" fmla="*/ 1333499 h 2438398"/>
              <a:gd name="connsiteX1" fmla="*/ 137584 w 2415537"/>
              <a:gd name="connsiteY1" fmla="*/ 0 h 2438398"/>
              <a:gd name="connsiteX2" fmla="*/ 1863087 w 2415537"/>
              <a:gd name="connsiteY2" fmla="*/ 228600 h 2438398"/>
              <a:gd name="connsiteX3" fmla="*/ 2415537 w 2415537"/>
              <a:gd name="connsiteY3" fmla="*/ 1333499 h 2438398"/>
              <a:gd name="connsiteX4" fmla="*/ 1863087 w 2415537"/>
              <a:gd name="connsiteY4" fmla="*/ 2438398 h 2438398"/>
              <a:gd name="connsiteX5" fmla="*/ 552450 w 2415537"/>
              <a:gd name="connsiteY5" fmla="*/ 2438398 h 2438398"/>
              <a:gd name="connsiteX6" fmla="*/ 0 w 2415537"/>
              <a:gd name="connsiteY6" fmla="*/ 1333499 h 2438398"/>
              <a:gd name="connsiteX0" fmla="*/ 0 w 2415537"/>
              <a:gd name="connsiteY0" fmla="*/ 1502832 h 2607731"/>
              <a:gd name="connsiteX1" fmla="*/ 137584 w 2415537"/>
              <a:gd name="connsiteY1" fmla="*/ 169333 h 2607731"/>
              <a:gd name="connsiteX2" fmla="*/ 1160353 w 2415537"/>
              <a:gd name="connsiteY2" fmla="*/ 0 h 2607731"/>
              <a:gd name="connsiteX3" fmla="*/ 2415537 w 2415537"/>
              <a:gd name="connsiteY3" fmla="*/ 1502832 h 2607731"/>
              <a:gd name="connsiteX4" fmla="*/ 1863087 w 2415537"/>
              <a:gd name="connsiteY4" fmla="*/ 2607731 h 2607731"/>
              <a:gd name="connsiteX5" fmla="*/ 552450 w 2415537"/>
              <a:gd name="connsiteY5" fmla="*/ 2607731 h 2607731"/>
              <a:gd name="connsiteX6" fmla="*/ 0 w 2415537"/>
              <a:gd name="connsiteY6" fmla="*/ 1502832 h 2607731"/>
              <a:gd name="connsiteX0" fmla="*/ 0 w 2322404"/>
              <a:gd name="connsiteY0" fmla="*/ 1502832 h 2607731"/>
              <a:gd name="connsiteX1" fmla="*/ 137584 w 2322404"/>
              <a:gd name="connsiteY1" fmla="*/ 169333 h 2607731"/>
              <a:gd name="connsiteX2" fmla="*/ 1160353 w 2322404"/>
              <a:gd name="connsiteY2" fmla="*/ 0 h 2607731"/>
              <a:gd name="connsiteX3" fmla="*/ 2322404 w 2322404"/>
              <a:gd name="connsiteY3" fmla="*/ 1621366 h 2607731"/>
              <a:gd name="connsiteX4" fmla="*/ 1863087 w 2322404"/>
              <a:gd name="connsiteY4" fmla="*/ 2607731 h 2607731"/>
              <a:gd name="connsiteX5" fmla="*/ 552450 w 2322404"/>
              <a:gd name="connsiteY5" fmla="*/ 2607731 h 2607731"/>
              <a:gd name="connsiteX6" fmla="*/ 0 w 2322404"/>
              <a:gd name="connsiteY6" fmla="*/ 1502832 h 2607731"/>
              <a:gd name="connsiteX0" fmla="*/ 0 w 2322404"/>
              <a:gd name="connsiteY0" fmla="*/ 1502832 h 2743198"/>
              <a:gd name="connsiteX1" fmla="*/ 137584 w 2322404"/>
              <a:gd name="connsiteY1" fmla="*/ 169333 h 2743198"/>
              <a:gd name="connsiteX2" fmla="*/ 1160353 w 2322404"/>
              <a:gd name="connsiteY2" fmla="*/ 0 h 2743198"/>
              <a:gd name="connsiteX3" fmla="*/ 2322404 w 2322404"/>
              <a:gd name="connsiteY3" fmla="*/ 1621366 h 2743198"/>
              <a:gd name="connsiteX4" fmla="*/ 1490554 w 2322404"/>
              <a:gd name="connsiteY4" fmla="*/ 2743198 h 2743198"/>
              <a:gd name="connsiteX5" fmla="*/ 552450 w 2322404"/>
              <a:gd name="connsiteY5" fmla="*/ 2607731 h 2743198"/>
              <a:gd name="connsiteX6" fmla="*/ 0 w 2322404"/>
              <a:gd name="connsiteY6" fmla="*/ 1502832 h 2743198"/>
              <a:gd name="connsiteX0" fmla="*/ 209550 w 2531954"/>
              <a:gd name="connsiteY0" fmla="*/ 1502832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6" fmla="*/ 209550 w 2531954"/>
              <a:gd name="connsiteY6" fmla="*/ 1502832 h 2743198"/>
              <a:gd name="connsiteX0" fmla="*/ 0 w 2531954"/>
              <a:gd name="connsiteY0" fmla="*/ 21589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0" fmla="*/ 0 w 2531954"/>
              <a:gd name="connsiteY0" fmla="*/ 21843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 name="connsiteX0" fmla="*/ 0 w 2531954"/>
              <a:gd name="connsiteY0" fmla="*/ 2184398 h 2743198"/>
              <a:gd name="connsiteX1" fmla="*/ 338668 w 2531954"/>
              <a:gd name="connsiteY1" fmla="*/ 211667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954" h="2743198">
                <a:moveTo>
                  <a:pt x="0" y="2184398"/>
                </a:moveTo>
                <a:lnTo>
                  <a:pt x="338668" y="211667"/>
                </a:lnTo>
                <a:lnTo>
                  <a:pt x="1369903" y="0"/>
                </a:lnTo>
                <a:lnTo>
                  <a:pt x="2531954" y="1621366"/>
                </a:lnTo>
                <a:lnTo>
                  <a:pt x="1700104" y="2743198"/>
                </a:lnTo>
                <a:lnTo>
                  <a:pt x="0" y="218439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236611"/>
            <a:ext cx="11010900" cy="829469"/>
          </a:xfrm>
        </p:spPr>
        <p:txBody>
          <a:bodyPr/>
          <a:lstStyle>
            <a:lvl1pPr>
              <a:defRPr sz="5333"/>
            </a:lvl1pPr>
          </a:lstStyle>
          <a:p>
            <a:r>
              <a:rPr lang="en-US"/>
              <a:t>Headline for three icon slide.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Picture Placeholder 7">
            <a:extLst>
              <a:ext uri="{FF2B5EF4-FFF2-40B4-BE49-F238E27FC236}">
                <a16:creationId xmlns:a16="http://schemas.microsoft.com/office/drawing/2014/main" id="{87F268A1-18CC-483F-9C87-3E80633476D5}"/>
              </a:ext>
            </a:extLst>
          </p:cNvPr>
          <p:cNvSpPr>
            <a:spLocks noGrp="1"/>
          </p:cNvSpPr>
          <p:nvPr>
            <p:ph type="pic" sz="quarter" idx="14" hasCustomPrompt="1"/>
          </p:nvPr>
        </p:nvSpPr>
        <p:spPr>
          <a:xfrm>
            <a:off x="1762125" y="1727213"/>
            <a:ext cx="1123951" cy="1125536"/>
          </a:xfrm>
          <a:noFill/>
        </p:spPr>
        <p:txBody>
          <a:bodyPr anchor="ctr"/>
          <a:lstStyle>
            <a:lvl1pPr algn="ctr">
              <a:defRPr/>
            </a:lvl1pPr>
          </a:lstStyle>
          <a:p>
            <a:r>
              <a:rPr lang="en-AU"/>
              <a:t>icon</a:t>
            </a:r>
          </a:p>
        </p:txBody>
      </p:sp>
      <p:sp>
        <p:nvSpPr>
          <p:cNvPr id="15" name="Text Placeholder 3">
            <a:extLst>
              <a:ext uri="{FF2B5EF4-FFF2-40B4-BE49-F238E27FC236}">
                <a16:creationId xmlns:a16="http://schemas.microsoft.com/office/drawing/2014/main" id="{D0A17CCE-B0D8-4DE9-A211-57AEDC1CEA6A}"/>
              </a:ext>
            </a:extLst>
          </p:cNvPr>
          <p:cNvSpPr>
            <a:spLocks noGrp="1"/>
          </p:cNvSpPr>
          <p:nvPr>
            <p:ph type="body" sz="quarter" idx="16" hasCustomPrompt="1"/>
          </p:nvPr>
        </p:nvSpPr>
        <p:spPr>
          <a:xfrm>
            <a:off x="590549" y="3314072"/>
            <a:ext cx="3476627" cy="1701801"/>
          </a:xfrm>
        </p:spPr>
        <p:txBody>
          <a:bodyPr anchor="t">
            <a:normAutofit/>
          </a:bodyPr>
          <a:lstStyle>
            <a:lvl1pPr algn="ctr">
              <a:defRPr sz="2000"/>
            </a:lvl1pPr>
          </a:lstStyle>
          <a:p>
            <a:pPr lvl="0"/>
            <a:r>
              <a:rPr lang="en-US"/>
              <a:t>Text supported by icon goes here.</a:t>
            </a:r>
            <a:endParaRPr lang="en-AU"/>
          </a:p>
        </p:txBody>
      </p:sp>
      <p:sp>
        <p:nvSpPr>
          <p:cNvPr id="22" name="Text Placeholder 3">
            <a:extLst>
              <a:ext uri="{FF2B5EF4-FFF2-40B4-BE49-F238E27FC236}">
                <a16:creationId xmlns:a16="http://schemas.microsoft.com/office/drawing/2014/main" id="{E945231A-92FA-42C4-8EA2-EDD7ACF674B1}"/>
              </a:ext>
            </a:extLst>
          </p:cNvPr>
          <p:cNvSpPr>
            <a:spLocks noGrp="1"/>
          </p:cNvSpPr>
          <p:nvPr>
            <p:ph type="body" sz="quarter" idx="17" hasCustomPrompt="1"/>
          </p:nvPr>
        </p:nvSpPr>
        <p:spPr>
          <a:xfrm>
            <a:off x="8124824" y="3314070"/>
            <a:ext cx="3476627" cy="1701801"/>
          </a:xfrm>
        </p:spPr>
        <p:txBody>
          <a:bodyPr anchor="t">
            <a:normAutofit/>
          </a:bodyPr>
          <a:lstStyle>
            <a:lvl1pPr algn="ctr">
              <a:defRPr sz="2000"/>
            </a:lvl1pPr>
          </a:lstStyle>
          <a:p>
            <a:pPr lvl="0"/>
            <a:r>
              <a:rPr lang="en-US"/>
              <a:t>Text supported by icon goes here.</a:t>
            </a:r>
            <a:endParaRPr lang="en-AU"/>
          </a:p>
        </p:txBody>
      </p:sp>
      <p:sp>
        <p:nvSpPr>
          <p:cNvPr id="23" name="Text Placeholder 3">
            <a:extLst>
              <a:ext uri="{FF2B5EF4-FFF2-40B4-BE49-F238E27FC236}">
                <a16:creationId xmlns:a16="http://schemas.microsoft.com/office/drawing/2014/main" id="{5A309F8E-B295-4F0B-A8E3-F6366D7D54A9}"/>
              </a:ext>
            </a:extLst>
          </p:cNvPr>
          <p:cNvSpPr>
            <a:spLocks noGrp="1"/>
          </p:cNvSpPr>
          <p:nvPr>
            <p:ph type="body" sz="quarter" idx="18" hasCustomPrompt="1"/>
          </p:nvPr>
        </p:nvSpPr>
        <p:spPr>
          <a:xfrm>
            <a:off x="4357687" y="3314070"/>
            <a:ext cx="3476627" cy="1701801"/>
          </a:xfrm>
        </p:spPr>
        <p:txBody>
          <a:bodyPr anchor="t">
            <a:normAutofit/>
          </a:bodyPr>
          <a:lstStyle>
            <a:lvl1pPr algn="ctr">
              <a:defRPr sz="2000"/>
            </a:lvl1pPr>
          </a:lstStyle>
          <a:p>
            <a:pPr lvl="0"/>
            <a:r>
              <a:rPr lang="en-US"/>
              <a:t>Text supported by icon goes here.</a:t>
            </a:r>
            <a:endParaRPr lang="en-AU"/>
          </a:p>
        </p:txBody>
      </p:sp>
      <p:sp>
        <p:nvSpPr>
          <p:cNvPr id="24" name="Picture Placeholder 7">
            <a:extLst>
              <a:ext uri="{FF2B5EF4-FFF2-40B4-BE49-F238E27FC236}">
                <a16:creationId xmlns:a16="http://schemas.microsoft.com/office/drawing/2014/main" id="{D02454B3-3B45-4703-8E27-2F3CCC683EBF}"/>
              </a:ext>
            </a:extLst>
          </p:cNvPr>
          <p:cNvSpPr>
            <a:spLocks noGrp="1"/>
          </p:cNvSpPr>
          <p:nvPr>
            <p:ph type="pic" sz="quarter" idx="19" hasCustomPrompt="1"/>
          </p:nvPr>
        </p:nvSpPr>
        <p:spPr>
          <a:xfrm>
            <a:off x="5534026" y="1727213"/>
            <a:ext cx="1123951" cy="1125536"/>
          </a:xfrm>
          <a:noFill/>
        </p:spPr>
        <p:txBody>
          <a:bodyPr anchor="ctr"/>
          <a:lstStyle>
            <a:lvl1pPr algn="ctr">
              <a:defRPr/>
            </a:lvl1pPr>
          </a:lstStyle>
          <a:p>
            <a:r>
              <a:rPr lang="en-AU"/>
              <a:t>icon</a:t>
            </a:r>
          </a:p>
        </p:txBody>
      </p:sp>
      <p:sp>
        <p:nvSpPr>
          <p:cNvPr id="25" name="Picture Placeholder 7">
            <a:extLst>
              <a:ext uri="{FF2B5EF4-FFF2-40B4-BE49-F238E27FC236}">
                <a16:creationId xmlns:a16="http://schemas.microsoft.com/office/drawing/2014/main" id="{AB494239-4CFC-424A-A758-9B6D941EDCBB}"/>
              </a:ext>
            </a:extLst>
          </p:cNvPr>
          <p:cNvSpPr>
            <a:spLocks noGrp="1"/>
          </p:cNvSpPr>
          <p:nvPr>
            <p:ph type="pic" sz="quarter" idx="20" hasCustomPrompt="1"/>
          </p:nvPr>
        </p:nvSpPr>
        <p:spPr>
          <a:xfrm>
            <a:off x="9301162" y="1727213"/>
            <a:ext cx="1123951" cy="1125536"/>
          </a:xfrm>
          <a:noFill/>
        </p:spPr>
        <p:txBody>
          <a:bodyPr anchor="ctr"/>
          <a:lstStyle>
            <a:lvl1pPr algn="ctr">
              <a:defRPr/>
            </a:lvl1pPr>
          </a:lstStyle>
          <a:p>
            <a:r>
              <a:rPr lang="en-AU"/>
              <a:t>icon</a:t>
            </a:r>
          </a:p>
        </p:txBody>
      </p:sp>
      <p:pic>
        <p:nvPicPr>
          <p:cNvPr id="14" name="Picture 13">
            <a:extLst>
              <a:ext uri="{FF2B5EF4-FFF2-40B4-BE49-F238E27FC236}">
                <a16:creationId xmlns:a16="http://schemas.microsoft.com/office/drawing/2014/main" id="{94F20FCF-61E4-44C5-9A48-E79BC0650C7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1198472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Icons x3">
    <p:spTree>
      <p:nvGrpSpPr>
        <p:cNvPr id="1" name=""/>
        <p:cNvGrpSpPr/>
        <p:nvPr/>
      </p:nvGrpSpPr>
      <p:grpSpPr>
        <a:xfrm>
          <a:off x="0" y="0"/>
          <a:ext cx="0" cy="0"/>
          <a:chOff x="0" y="0"/>
          <a:chExt cx="0" cy="0"/>
        </a:xfrm>
      </p:grpSpPr>
      <p:sp>
        <p:nvSpPr>
          <p:cNvPr id="14" name="Hexagon 20">
            <a:extLst>
              <a:ext uri="{FF2B5EF4-FFF2-40B4-BE49-F238E27FC236}">
                <a16:creationId xmlns:a16="http://schemas.microsoft.com/office/drawing/2014/main" id="{4667F715-0835-4D20-9E7C-88EBC7535A68}"/>
              </a:ext>
            </a:extLst>
          </p:cNvPr>
          <p:cNvSpPr>
            <a:spLocks noChangeAspect="1"/>
          </p:cNvSpPr>
          <p:nvPr/>
        </p:nvSpPr>
        <p:spPr>
          <a:xfrm flipH="1">
            <a:off x="9744405" y="1014453"/>
            <a:ext cx="1741016" cy="2414547"/>
          </a:xfrm>
          <a:custGeom>
            <a:avLst/>
            <a:gdLst>
              <a:gd name="connsiteX0" fmla="*/ 0 w 3179298"/>
              <a:gd name="connsiteY0" fmla="*/ 1364566 h 2729132"/>
              <a:gd name="connsiteX1" fmla="*/ 682283 w 3179298"/>
              <a:gd name="connsiteY1" fmla="*/ 1 h 2729132"/>
              <a:gd name="connsiteX2" fmla="*/ 2497015 w 3179298"/>
              <a:gd name="connsiteY2" fmla="*/ 1 h 2729132"/>
              <a:gd name="connsiteX3" fmla="*/ 3179298 w 3179298"/>
              <a:gd name="connsiteY3" fmla="*/ 1364566 h 2729132"/>
              <a:gd name="connsiteX4" fmla="*/ 2497015 w 3179298"/>
              <a:gd name="connsiteY4" fmla="*/ 2729131 h 2729132"/>
              <a:gd name="connsiteX5" fmla="*/ 682283 w 3179298"/>
              <a:gd name="connsiteY5" fmla="*/ 2729131 h 2729132"/>
              <a:gd name="connsiteX6" fmla="*/ 0 w 3179298"/>
              <a:gd name="connsiteY6" fmla="*/ 1364566 h 2729132"/>
              <a:gd name="connsiteX0" fmla="*/ 0 w 3179298"/>
              <a:gd name="connsiteY0" fmla="*/ 1800664 h 3165229"/>
              <a:gd name="connsiteX1" fmla="*/ 316523 w 3179298"/>
              <a:gd name="connsiteY1" fmla="*/ 0 h 3165229"/>
              <a:gd name="connsiteX2" fmla="*/ 2497015 w 3179298"/>
              <a:gd name="connsiteY2" fmla="*/ 436099 h 3165229"/>
              <a:gd name="connsiteX3" fmla="*/ 3179298 w 3179298"/>
              <a:gd name="connsiteY3" fmla="*/ 1800664 h 3165229"/>
              <a:gd name="connsiteX4" fmla="*/ 2497015 w 3179298"/>
              <a:gd name="connsiteY4" fmla="*/ 3165229 h 3165229"/>
              <a:gd name="connsiteX5" fmla="*/ 682283 w 3179298"/>
              <a:gd name="connsiteY5" fmla="*/ 3165229 h 3165229"/>
              <a:gd name="connsiteX6" fmla="*/ 0 w 3179298"/>
              <a:gd name="connsiteY6" fmla="*/ 1800664 h 3165229"/>
              <a:gd name="connsiteX0" fmla="*/ 0 w 3179298"/>
              <a:gd name="connsiteY0" fmla="*/ 1800664 h 3165229"/>
              <a:gd name="connsiteX1" fmla="*/ 316523 w 3179298"/>
              <a:gd name="connsiteY1" fmla="*/ 0 h 3165229"/>
              <a:gd name="connsiteX2" fmla="*/ 3115994 w 3179298"/>
              <a:gd name="connsiteY2" fmla="*/ 1041010 h 3165229"/>
              <a:gd name="connsiteX3" fmla="*/ 3179298 w 3179298"/>
              <a:gd name="connsiteY3" fmla="*/ 1800664 h 3165229"/>
              <a:gd name="connsiteX4" fmla="*/ 2497015 w 3179298"/>
              <a:gd name="connsiteY4" fmla="*/ 3165229 h 3165229"/>
              <a:gd name="connsiteX5" fmla="*/ 682283 w 3179298"/>
              <a:gd name="connsiteY5" fmla="*/ 3165229 h 3165229"/>
              <a:gd name="connsiteX6" fmla="*/ 0 w 3179298"/>
              <a:gd name="connsiteY6" fmla="*/ 1800664 h 3165229"/>
              <a:gd name="connsiteX0" fmla="*/ 7034 w 2862775"/>
              <a:gd name="connsiteY0" fmla="*/ 2208627 h 3165229"/>
              <a:gd name="connsiteX1" fmla="*/ 0 w 2862775"/>
              <a:gd name="connsiteY1" fmla="*/ 0 h 3165229"/>
              <a:gd name="connsiteX2" fmla="*/ 2799471 w 2862775"/>
              <a:gd name="connsiteY2" fmla="*/ 1041010 h 3165229"/>
              <a:gd name="connsiteX3" fmla="*/ 2862775 w 2862775"/>
              <a:gd name="connsiteY3" fmla="*/ 1800664 h 3165229"/>
              <a:gd name="connsiteX4" fmla="*/ 2180492 w 2862775"/>
              <a:gd name="connsiteY4" fmla="*/ 3165229 h 3165229"/>
              <a:gd name="connsiteX5" fmla="*/ 365760 w 2862775"/>
              <a:gd name="connsiteY5" fmla="*/ 3165229 h 3165229"/>
              <a:gd name="connsiteX6" fmla="*/ 7034 w 2862775"/>
              <a:gd name="connsiteY6" fmla="*/ 2208627 h 3165229"/>
              <a:gd name="connsiteX0" fmla="*/ 7034 w 2862775"/>
              <a:gd name="connsiteY0" fmla="*/ 2208627 h 3165229"/>
              <a:gd name="connsiteX1" fmla="*/ 0 w 2862775"/>
              <a:gd name="connsiteY1" fmla="*/ 0 h 3165229"/>
              <a:gd name="connsiteX2" fmla="*/ 2799471 w 2862775"/>
              <a:gd name="connsiteY2" fmla="*/ 1041010 h 3165229"/>
              <a:gd name="connsiteX3" fmla="*/ 2862775 w 2862775"/>
              <a:gd name="connsiteY3" fmla="*/ 1800664 h 3165229"/>
              <a:gd name="connsiteX4" fmla="*/ 2180492 w 2862775"/>
              <a:gd name="connsiteY4" fmla="*/ 3165229 h 3165229"/>
              <a:gd name="connsiteX5" fmla="*/ 492369 w 2862775"/>
              <a:gd name="connsiteY5" fmla="*/ 2236761 h 3165229"/>
              <a:gd name="connsiteX6" fmla="*/ 7034 w 2862775"/>
              <a:gd name="connsiteY6" fmla="*/ 2208627 h 3165229"/>
              <a:gd name="connsiteX0" fmla="*/ 7034 w 2862775"/>
              <a:gd name="connsiteY0" fmla="*/ 2208627 h 3967087"/>
              <a:gd name="connsiteX1" fmla="*/ 0 w 2862775"/>
              <a:gd name="connsiteY1" fmla="*/ 0 h 3967087"/>
              <a:gd name="connsiteX2" fmla="*/ 2799471 w 2862775"/>
              <a:gd name="connsiteY2" fmla="*/ 1041010 h 3967087"/>
              <a:gd name="connsiteX3" fmla="*/ 2862775 w 2862775"/>
              <a:gd name="connsiteY3" fmla="*/ 1800664 h 3967087"/>
              <a:gd name="connsiteX4" fmla="*/ 576775 w 2862775"/>
              <a:gd name="connsiteY4" fmla="*/ 3967087 h 3967087"/>
              <a:gd name="connsiteX5" fmla="*/ 492369 w 2862775"/>
              <a:gd name="connsiteY5" fmla="*/ 2236761 h 3967087"/>
              <a:gd name="connsiteX6" fmla="*/ 7034 w 2862775"/>
              <a:gd name="connsiteY6" fmla="*/ 2208627 h 3967087"/>
              <a:gd name="connsiteX0" fmla="*/ 7034 w 2890911"/>
              <a:gd name="connsiteY0" fmla="*/ 2208627 h 3967089"/>
              <a:gd name="connsiteX1" fmla="*/ 0 w 2890911"/>
              <a:gd name="connsiteY1" fmla="*/ 0 h 3967089"/>
              <a:gd name="connsiteX2" fmla="*/ 2799471 w 2890911"/>
              <a:gd name="connsiteY2" fmla="*/ 1041010 h 3967089"/>
              <a:gd name="connsiteX3" fmla="*/ 2890911 w 2890911"/>
              <a:gd name="connsiteY3" fmla="*/ 3967089 h 3967089"/>
              <a:gd name="connsiteX4" fmla="*/ 576775 w 2890911"/>
              <a:gd name="connsiteY4" fmla="*/ 3967087 h 3967089"/>
              <a:gd name="connsiteX5" fmla="*/ 492369 w 2890911"/>
              <a:gd name="connsiteY5" fmla="*/ 2236761 h 3967089"/>
              <a:gd name="connsiteX6" fmla="*/ 7034 w 2890911"/>
              <a:gd name="connsiteY6" fmla="*/ 2208627 h 3967089"/>
              <a:gd name="connsiteX0" fmla="*/ 7034 w 2890911"/>
              <a:gd name="connsiteY0" fmla="*/ 2208627 h 4037426"/>
              <a:gd name="connsiteX1" fmla="*/ 0 w 2890911"/>
              <a:gd name="connsiteY1" fmla="*/ 0 h 4037426"/>
              <a:gd name="connsiteX2" fmla="*/ 2799471 w 2890911"/>
              <a:gd name="connsiteY2" fmla="*/ 1041010 h 4037426"/>
              <a:gd name="connsiteX3" fmla="*/ 2890911 w 2890911"/>
              <a:gd name="connsiteY3" fmla="*/ 3967089 h 4037426"/>
              <a:gd name="connsiteX4" fmla="*/ 436098 w 2890911"/>
              <a:gd name="connsiteY4" fmla="*/ 4037426 h 4037426"/>
              <a:gd name="connsiteX5" fmla="*/ 492369 w 2890911"/>
              <a:gd name="connsiteY5" fmla="*/ 2236761 h 4037426"/>
              <a:gd name="connsiteX6" fmla="*/ 7034 w 2890911"/>
              <a:gd name="connsiteY6" fmla="*/ 2208627 h 4037426"/>
              <a:gd name="connsiteX0" fmla="*/ 7034 w 2890911"/>
              <a:gd name="connsiteY0" fmla="*/ 2208627 h 3967089"/>
              <a:gd name="connsiteX1" fmla="*/ 0 w 2890911"/>
              <a:gd name="connsiteY1" fmla="*/ 0 h 3967089"/>
              <a:gd name="connsiteX2" fmla="*/ 2799471 w 2890911"/>
              <a:gd name="connsiteY2" fmla="*/ 1041010 h 3967089"/>
              <a:gd name="connsiteX3" fmla="*/ 2890911 w 2890911"/>
              <a:gd name="connsiteY3" fmla="*/ 3967089 h 3967089"/>
              <a:gd name="connsiteX4" fmla="*/ 1209822 w 2890911"/>
              <a:gd name="connsiteY4" fmla="*/ 3840478 h 3967089"/>
              <a:gd name="connsiteX5" fmla="*/ 492369 w 2890911"/>
              <a:gd name="connsiteY5" fmla="*/ 2236761 h 3967089"/>
              <a:gd name="connsiteX6" fmla="*/ 7034 w 2890911"/>
              <a:gd name="connsiteY6" fmla="*/ 2208627 h 3967089"/>
              <a:gd name="connsiteX0" fmla="*/ 7034 w 2890911"/>
              <a:gd name="connsiteY0" fmla="*/ 2208627 h 4009290"/>
              <a:gd name="connsiteX1" fmla="*/ 0 w 2890911"/>
              <a:gd name="connsiteY1" fmla="*/ 0 h 4009290"/>
              <a:gd name="connsiteX2" fmla="*/ 2799471 w 2890911"/>
              <a:gd name="connsiteY2" fmla="*/ 1041010 h 4009290"/>
              <a:gd name="connsiteX3" fmla="*/ 2890911 w 2890911"/>
              <a:gd name="connsiteY3" fmla="*/ 3967089 h 4009290"/>
              <a:gd name="connsiteX4" fmla="*/ 450166 w 2890911"/>
              <a:gd name="connsiteY4" fmla="*/ 4009290 h 4009290"/>
              <a:gd name="connsiteX5" fmla="*/ 492369 w 2890911"/>
              <a:gd name="connsiteY5" fmla="*/ 2236761 h 4009290"/>
              <a:gd name="connsiteX6" fmla="*/ 7034 w 2890911"/>
              <a:gd name="connsiteY6" fmla="*/ 2208627 h 40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911" h="4009290">
                <a:moveTo>
                  <a:pt x="7034" y="2208627"/>
                </a:moveTo>
                <a:cubicBezTo>
                  <a:pt x="4689" y="1472418"/>
                  <a:pt x="2345" y="736209"/>
                  <a:pt x="0" y="0"/>
                </a:cubicBezTo>
                <a:lnTo>
                  <a:pt x="2799471" y="1041010"/>
                </a:lnTo>
                <a:lnTo>
                  <a:pt x="2890911" y="3967089"/>
                </a:lnTo>
                <a:lnTo>
                  <a:pt x="450166" y="4009290"/>
                </a:lnTo>
                <a:lnTo>
                  <a:pt x="492369" y="2236761"/>
                </a:lnTo>
                <a:lnTo>
                  <a:pt x="7034" y="2208627"/>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24">
            <a:extLst>
              <a:ext uri="{FF2B5EF4-FFF2-40B4-BE49-F238E27FC236}">
                <a16:creationId xmlns:a16="http://schemas.microsoft.com/office/drawing/2014/main" id="{D334C12E-170A-4E93-BB99-82C17DBFA38D}"/>
              </a:ext>
            </a:extLst>
          </p:cNvPr>
          <p:cNvSpPr>
            <a:spLocks noChangeAspect="1"/>
          </p:cNvSpPr>
          <p:nvPr/>
        </p:nvSpPr>
        <p:spPr>
          <a:xfrm>
            <a:off x="3664327" y="1184133"/>
            <a:ext cx="1791143" cy="2414547"/>
          </a:xfrm>
          <a:custGeom>
            <a:avLst/>
            <a:gdLst>
              <a:gd name="connsiteX0" fmla="*/ 0 w 3066757"/>
              <a:gd name="connsiteY0" fmla="*/ 1589649 h 3179298"/>
              <a:gd name="connsiteX1" fmla="*/ 1533379 w 3066757"/>
              <a:gd name="connsiteY1" fmla="*/ 0 h 3179298"/>
              <a:gd name="connsiteX2" fmla="*/ 3066758 w 3066757"/>
              <a:gd name="connsiteY2" fmla="*/ 1589649 h 3179298"/>
              <a:gd name="connsiteX3" fmla="*/ 1533379 w 3066757"/>
              <a:gd name="connsiteY3" fmla="*/ 3179298 h 3179298"/>
              <a:gd name="connsiteX4" fmla="*/ 0 w 3066757"/>
              <a:gd name="connsiteY4" fmla="*/ 1589649 h 3179298"/>
              <a:gd name="connsiteX0" fmla="*/ 80417 w 3147175"/>
              <a:gd name="connsiteY0" fmla="*/ 1589649 h 3207465"/>
              <a:gd name="connsiteX1" fmla="*/ 1613796 w 3147175"/>
              <a:gd name="connsiteY1" fmla="*/ 0 h 3207465"/>
              <a:gd name="connsiteX2" fmla="*/ 3147175 w 3147175"/>
              <a:gd name="connsiteY2" fmla="*/ 1589649 h 3207465"/>
              <a:gd name="connsiteX3" fmla="*/ 1613796 w 3147175"/>
              <a:gd name="connsiteY3" fmla="*/ 3179298 h 3207465"/>
              <a:gd name="connsiteX4" fmla="*/ 361771 w 3147175"/>
              <a:gd name="connsiteY4" fmla="*/ 2532184 h 3207465"/>
              <a:gd name="connsiteX5" fmla="*/ 80417 w 3147175"/>
              <a:gd name="connsiteY5" fmla="*/ 1589649 h 3207465"/>
              <a:gd name="connsiteX0" fmla="*/ 80417 w 3214620"/>
              <a:gd name="connsiteY0" fmla="*/ 1589649 h 3179789"/>
              <a:gd name="connsiteX1" fmla="*/ 1613796 w 3214620"/>
              <a:gd name="connsiteY1" fmla="*/ 0 h 3179789"/>
              <a:gd name="connsiteX2" fmla="*/ 3147175 w 3214620"/>
              <a:gd name="connsiteY2" fmla="*/ 1589649 h 3179789"/>
              <a:gd name="connsiteX3" fmla="*/ 2809549 w 3214620"/>
              <a:gd name="connsiteY3" fmla="*/ 2433711 h 3179789"/>
              <a:gd name="connsiteX4" fmla="*/ 1613796 w 3214620"/>
              <a:gd name="connsiteY4" fmla="*/ 3179298 h 3179789"/>
              <a:gd name="connsiteX5" fmla="*/ 361771 w 3214620"/>
              <a:gd name="connsiteY5" fmla="*/ 2532184 h 3179789"/>
              <a:gd name="connsiteX6" fmla="*/ 80417 w 3214620"/>
              <a:gd name="connsiteY6" fmla="*/ 1589649 h 3179789"/>
              <a:gd name="connsiteX0" fmla="*/ 80417 w 3251293"/>
              <a:gd name="connsiteY0" fmla="*/ 1600967 h 3191107"/>
              <a:gd name="connsiteX1" fmla="*/ 1613796 w 3251293"/>
              <a:gd name="connsiteY1" fmla="*/ 11318 h 3191107"/>
              <a:gd name="connsiteX2" fmla="*/ 3189378 w 3251293"/>
              <a:gd name="connsiteY2" fmla="*/ 967921 h 3191107"/>
              <a:gd name="connsiteX3" fmla="*/ 2809549 w 3251293"/>
              <a:gd name="connsiteY3" fmla="*/ 2445029 h 3191107"/>
              <a:gd name="connsiteX4" fmla="*/ 1613796 w 3251293"/>
              <a:gd name="connsiteY4" fmla="*/ 3190616 h 3191107"/>
              <a:gd name="connsiteX5" fmla="*/ 361771 w 3251293"/>
              <a:gd name="connsiteY5" fmla="*/ 2543502 h 3191107"/>
              <a:gd name="connsiteX6" fmla="*/ 80417 w 3251293"/>
              <a:gd name="connsiteY6" fmla="*/ 1600967 h 3191107"/>
              <a:gd name="connsiteX0" fmla="*/ 63289 w 3234165"/>
              <a:gd name="connsiteY0" fmla="*/ 1628692 h 3218832"/>
              <a:gd name="connsiteX1" fmla="*/ 1357517 w 3234165"/>
              <a:gd name="connsiteY1" fmla="*/ 10908 h 3218832"/>
              <a:gd name="connsiteX2" fmla="*/ 3172250 w 3234165"/>
              <a:gd name="connsiteY2" fmla="*/ 995646 h 3218832"/>
              <a:gd name="connsiteX3" fmla="*/ 2792421 w 3234165"/>
              <a:gd name="connsiteY3" fmla="*/ 2472754 h 3218832"/>
              <a:gd name="connsiteX4" fmla="*/ 1596668 w 3234165"/>
              <a:gd name="connsiteY4" fmla="*/ 3218341 h 3218832"/>
              <a:gd name="connsiteX5" fmla="*/ 344643 w 3234165"/>
              <a:gd name="connsiteY5" fmla="*/ 2571227 h 3218832"/>
              <a:gd name="connsiteX6" fmla="*/ 63289 w 3234165"/>
              <a:gd name="connsiteY6" fmla="*/ 1628692 h 3218832"/>
              <a:gd name="connsiteX0" fmla="*/ 63289 w 3234165"/>
              <a:gd name="connsiteY0" fmla="*/ 1628692 h 4315755"/>
              <a:gd name="connsiteX1" fmla="*/ 1357517 w 3234165"/>
              <a:gd name="connsiteY1" fmla="*/ 10908 h 4315755"/>
              <a:gd name="connsiteX2" fmla="*/ 3172250 w 3234165"/>
              <a:gd name="connsiteY2" fmla="*/ 995646 h 4315755"/>
              <a:gd name="connsiteX3" fmla="*/ 2792421 w 3234165"/>
              <a:gd name="connsiteY3" fmla="*/ 2472754 h 4315755"/>
              <a:gd name="connsiteX4" fmla="*/ 1878022 w 3234165"/>
              <a:gd name="connsiteY4" fmla="*/ 4315621 h 4315755"/>
              <a:gd name="connsiteX5" fmla="*/ 344643 w 3234165"/>
              <a:gd name="connsiteY5" fmla="*/ 2571227 h 4315755"/>
              <a:gd name="connsiteX6" fmla="*/ 63289 w 3234165"/>
              <a:gd name="connsiteY6" fmla="*/ 1628692 h 4315755"/>
              <a:gd name="connsiteX0" fmla="*/ 20156 w 3191032"/>
              <a:gd name="connsiteY0" fmla="*/ 1628692 h 4316271"/>
              <a:gd name="connsiteX1" fmla="*/ 1314384 w 3191032"/>
              <a:gd name="connsiteY1" fmla="*/ 10908 h 4316271"/>
              <a:gd name="connsiteX2" fmla="*/ 3129117 w 3191032"/>
              <a:gd name="connsiteY2" fmla="*/ 995646 h 4316271"/>
              <a:gd name="connsiteX3" fmla="*/ 2749288 w 3191032"/>
              <a:gd name="connsiteY3" fmla="*/ 2472754 h 4316271"/>
              <a:gd name="connsiteX4" fmla="*/ 1834889 w 3191032"/>
              <a:gd name="connsiteY4" fmla="*/ 4315621 h 4316271"/>
              <a:gd name="connsiteX5" fmla="*/ 596931 w 3191032"/>
              <a:gd name="connsiteY5" fmla="*/ 2683769 h 4316271"/>
              <a:gd name="connsiteX6" fmla="*/ 20156 w 3191032"/>
              <a:gd name="connsiteY6" fmla="*/ 1628692 h 4316271"/>
              <a:gd name="connsiteX0" fmla="*/ 20156 w 3196563"/>
              <a:gd name="connsiteY0" fmla="*/ 1628692 h 4316112"/>
              <a:gd name="connsiteX1" fmla="*/ 1314384 w 3196563"/>
              <a:gd name="connsiteY1" fmla="*/ 10908 h 4316112"/>
              <a:gd name="connsiteX2" fmla="*/ 3129117 w 3196563"/>
              <a:gd name="connsiteY2" fmla="*/ 995646 h 4316112"/>
              <a:gd name="connsiteX3" fmla="*/ 2791492 w 3196563"/>
              <a:gd name="connsiteY3" fmla="*/ 2500890 h 4316112"/>
              <a:gd name="connsiteX4" fmla="*/ 1834889 w 3196563"/>
              <a:gd name="connsiteY4" fmla="*/ 4315621 h 4316112"/>
              <a:gd name="connsiteX5" fmla="*/ 596931 w 3196563"/>
              <a:gd name="connsiteY5" fmla="*/ 2683769 h 4316112"/>
              <a:gd name="connsiteX6" fmla="*/ 20156 w 3196563"/>
              <a:gd name="connsiteY6" fmla="*/ 1628692 h 4316112"/>
              <a:gd name="connsiteX0" fmla="*/ 22585 w 3198992"/>
              <a:gd name="connsiteY0" fmla="*/ 1628692 h 4315757"/>
              <a:gd name="connsiteX1" fmla="*/ 1316813 w 3198992"/>
              <a:gd name="connsiteY1" fmla="*/ 10908 h 4315757"/>
              <a:gd name="connsiteX2" fmla="*/ 3131546 w 3198992"/>
              <a:gd name="connsiteY2" fmla="*/ 995646 h 4315757"/>
              <a:gd name="connsiteX3" fmla="*/ 2793921 w 3198992"/>
              <a:gd name="connsiteY3" fmla="*/ 2500890 h 4315757"/>
              <a:gd name="connsiteX4" fmla="*/ 1837318 w 3198992"/>
              <a:gd name="connsiteY4" fmla="*/ 4315621 h 4315757"/>
              <a:gd name="connsiteX5" fmla="*/ 571224 w 3198992"/>
              <a:gd name="connsiteY5" fmla="*/ 2599363 h 4315757"/>
              <a:gd name="connsiteX6" fmla="*/ 22585 w 3198992"/>
              <a:gd name="connsiteY6" fmla="*/ 1628692 h 4315757"/>
              <a:gd name="connsiteX0" fmla="*/ 33260 w 3209667"/>
              <a:gd name="connsiteY0" fmla="*/ 1628692 h 4316036"/>
              <a:gd name="connsiteX1" fmla="*/ 1327488 w 3209667"/>
              <a:gd name="connsiteY1" fmla="*/ 10908 h 4316036"/>
              <a:gd name="connsiteX2" fmla="*/ 3142221 w 3209667"/>
              <a:gd name="connsiteY2" fmla="*/ 995646 h 4316036"/>
              <a:gd name="connsiteX3" fmla="*/ 2804596 w 3209667"/>
              <a:gd name="connsiteY3" fmla="*/ 2500890 h 4316036"/>
              <a:gd name="connsiteX4" fmla="*/ 1847993 w 3209667"/>
              <a:gd name="connsiteY4" fmla="*/ 4315621 h 4316036"/>
              <a:gd name="connsiteX5" fmla="*/ 483426 w 3209667"/>
              <a:gd name="connsiteY5" fmla="*/ 2669702 h 4316036"/>
              <a:gd name="connsiteX6" fmla="*/ 33260 w 3209667"/>
              <a:gd name="connsiteY6" fmla="*/ 1628692 h 4316036"/>
              <a:gd name="connsiteX0" fmla="*/ 32285 w 3222759"/>
              <a:gd name="connsiteY0" fmla="*/ 1055248 h 4305300"/>
              <a:gd name="connsiteX1" fmla="*/ 1340580 w 3222759"/>
              <a:gd name="connsiteY1" fmla="*/ 172 h 4305300"/>
              <a:gd name="connsiteX2" fmla="*/ 3155313 w 3222759"/>
              <a:gd name="connsiteY2" fmla="*/ 984910 h 4305300"/>
              <a:gd name="connsiteX3" fmla="*/ 2817688 w 3222759"/>
              <a:gd name="connsiteY3" fmla="*/ 2490154 h 4305300"/>
              <a:gd name="connsiteX4" fmla="*/ 1861085 w 3222759"/>
              <a:gd name="connsiteY4" fmla="*/ 4304885 h 4305300"/>
              <a:gd name="connsiteX5" fmla="*/ 496518 w 3222759"/>
              <a:gd name="connsiteY5" fmla="*/ 2658966 h 4305300"/>
              <a:gd name="connsiteX6" fmla="*/ 32285 w 3222759"/>
              <a:gd name="connsiteY6" fmla="*/ 1055248 h 4305300"/>
              <a:gd name="connsiteX0" fmla="*/ 32285 w 3033072"/>
              <a:gd name="connsiteY0" fmla="*/ 1062100 h 4312152"/>
              <a:gd name="connsiteX1" fmla="*/ 1340580 w 3033072"/>
              <a:gd name="connsiteY1" fmla="*/ 7024 h 4312152"/>
              <a:gd name="connsiteX2" fmla="*/ 2902095 w 3033072"/>
              <a:gd name="connsiteY2" fmla="*/ 696341 h 4312152"/>
              <a:gd name="connsiteX3" fmla="*/ 2817688 w 3033072"/>
              <a:gd name="connsiteY3" fmla="*/ 2497006 h 4312152"/>
              <a:gd name="connsiteX4" fmla="*/ 1861085 w 3033072"/>
              <a:gd name="connsiteY4" fmla="*/ 4311737 h 4312152"/>
              <a:gd name="connsiteX5" fmla="*/ 496518 w 3033072"/>
              <a:gd name="connsiteY5" fmla="*/ 2665818 h 4312152"/>
              <a:gd name="connsiteX6" fmla="*/ 32285 w 3033072"/>
              <a:gd name="connsiteY6" fmla="*/ 1062100 h 4312152"/>
              <a:gd name="connsiteX0" fmla="*/ 32285 w 3184906"/>
              <a:gd name="connsiteY0" fmla="*/ 1062100 h 4312152"/>
              <a:gd name="connsiteX1" fmla="*/ 1340580 w 3184906"/>
              <a:gd name="connsiteY1" fmla="*/ 7024 h 4312152"/>
              <a:gd name="connsiteX2" fmla="*/ 2902095 w 3184906"/>
              <a:gd name="connsiteY2" fmla="*/ 696341 h 4312152"/>
              <a:gd name="connsiteX3" fmla="*/ 2817688 w 3184906"/>
              <a:gd name="connsiteY3" fmla="*/ 2497006 h 4312152"/>
              <a:gd name="connsiteX4" fmla="*/ 1861085 w 3184906"/>
              <a:gd name="connsiteY4" fmla="*/ 4311737 h 4312152"/>
              <a:gd name="connsiteX5" fmla="*/ 496518 w 3184906"/>
              <a:gd name="connsiteY5" fmla="*/ 2665818 h 4312152"/>
              <a:gd name="connsiteX6" fmla="*/ 32285 w 3184906"/>
              <a:gd name="connsiteY6" fmla="*/ 1062100 h 4312152"/>
              <a:gd name="connsiteX0" fmla="*/ 32285 w 3184906"/>
              <a:gd name="connsiteY0" fmla="*/ 1062100 h 4359747"/>
              <a:gd name="connsiteX1" fmla="*/ 1340580 w 3184906"/>
              <a:gd name="connsiteY1" fmla="*/ 7024 h 4359747"/>
              <a:gd name="connsiteX2" fmla="*/ 2902095 w 3184906"/>
              <a:gd name="connsiteY2" fmla="*/ 696341 h 4359747"/>
              <a:gd name="connsiteX3" fmla="*/ 2817688 w 3184906"/>
              <a:gd name="connsiteY3" fmla="*/ 2497006 h 4359747"/>
              <a:gd name="connsiteX4" fmla="*/ 1861085 w 3184906"/>
              <a:gd name="connsiteY4" fmla="*/ 4311737 h 4359747"/>
              <a:gd name="connsiteX5" fmla="*/ 609059 w 3184906"/>
              <a:gd name="connsiteY5" fmla="*/ 3734962 h 4359747"/>
              <a:gd name="connsiteX6" fmla="*/ 496518 w 3184906"/>
              <a:gd name="connsiteY6" fmla="*/ 2665818 h 4359747"/>
              <a:gd name="connsiteX7" fmla="*/ 32285 w 3184906"/>
              <a:gd name="connsiteY7" fmla="*/ 1062100 h 4359747"/>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32285 w 3184906"/>
              <a:gd name="connsiteY0" fmla="*/ 1062100 h 4314273"/>
              <a:gd name="connsiteX1" fmla="*/ 1340580 w 3184906"/>
              <a:gd name="connsiteY1" fmla="*/ 7024 h 4314273"/>
              <a:gd name="connsiteX2" fmla="*/ 2902095 w 3184906"/>
              <a:gd name="connsiteY2" fmla="*/ 696341 h 4314273"/>
              <a:gd name="connsiteX3" fmla="*/ 2817688 w 3184906"/>
              <a:gd name="connsiteY3" fmla="*/ 2497006 h 4314273"/>
              <a:gd name="connsiteX4" fmla="*/ 2944296 w 3184906"/>
              <a:gd name="connsiteY4" fmla="*/ 3523947 h 4314273"/>
              <a:gd name="connsiteX5" fmla="*/ 1861085 w 3184906"/>
              <a:gd name="connsiteY5" fmla="*/ 4311737 h 4314273"/>
              <a:gd name="connsiteX6" fmla="*/ 609059 w 3184906"/>
              <a:gd name="connsiteY6" fmla="*/ 3734962 h 4314273"/>
              <a:gd name="connsiteX7" fmla="*/ 496518 w 3184906"/>
              <a:gd name="connsiteY7" fmla="*/ 2665818 h 4314273"/>
              <a:gd name="connsiteX8" fmla="*/ 32285 w 3184906"/>
              <a:gd name="connsiteY8" fmla="*/ 1062100 h 4314273"/>
              <a:gd name="connsiteX0" fmla="*/ 16191 w 3168812"/>
              <a:gd name="connsiteY0" fmla="*/ 1062100 h 4314273"/>
              <a:gd name="connsiteX1" fmla="*/ 1324486 w 3168812"/>
              <a:gd name="connsiteY1" fmla="*/ 7024 h 4314273"/>
              <a:gd name="connsiteX2" fmla="*/ 2886001 w 3168812"/>
              <a:gd name="connsiteY2" fmla="*/ 696341 h 4314273"/>
              <a:gd name="connsiteX3" fmla="*/ 2801594 w 3168812"/>
              <a:gd name="connsiteY3" fmla="*/ 2497006 h 4314273"/>
              <a:gd name="connsiteX4" fmla="*/ 2928202 w 3168812"/>
              <a:gd name="connsiteY4" fmla="*/ 3523947 h 4314273"/>
              <a:gd name="connsiteX5" fmla="*/ 1844991 w 3168812"/>
              <a:gd name="connsiteY5" fmla="*/ 4311737 h 4314273"/>
              <a:gd name="connsiteX6" fmla="*/ 592965 w 3168812"/>
              <a:gd name="connsiteY6" fmla="*/ 3734962 h 4314273"/>
              <a:gd name="connsiteX7" fmla="*/ 480424 w 3168812"/>
              <a:gd name="connsiteY7" fmla="*/ 2665818 h 4314273"/>
              <a:gd name="connsiteX8" fmla="*/ 16191 w 3168812"/>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14273"/>
              <a:gd name="connsiteX1" fmla="*/ 1330410 w 3174736"/>
              <a:gd name="connsiteY1" fmla="*/ 7024 h 4314273"/>
              <a:gd name="connsiteX2" fmla="*/ 2891925 w 3174736"/>
              <a:gd name="connsiteY2" fmla="*/ 696341 h 4314273"/>
              <a:gd name="connsiteX3" fmla="*/ 2807518 w 3174736"/>
              <a:gd name="connsiteY3" fmla="*/ 2497006 h 4314273"/>
              <a:gd name="connsiteX4" fmla="*/ 2934126 w 3174736"/>
              <a:gd name="connsiteY4" fmla="*/ 3523947 h 4314273"/>
              <a:gd name="connsiteX5" fmla="*/ 1850915 w 3174736"/>
              <a:gd name="connsiteY5" fmla="*/ 4311737 h 4314273"/>
              <a:gd name="connsiteX6" fmla="*/ 598889 w 3174736"/>
              <a:gd name="connsiteY6" fmla="*/ 3734962 h 4314273"/>
              <a:gd name="connsiteX7" fmla="*/ 486348 w 3174736"/>
              <a:gd name="connsiteY7" fmla="*/ 2665818 h 4314273"/>
              <a:gd name="connsiteX8" fmla="*/ 22115 w 3174736"/>
              <a:gd name="connsiteY8" fmla="*/ 1062100 h 4314273"/>
              <a:gd name="connsiteX0" fmla="*/ 22115 w 3174736"/>
              <a:gd name="connsiteY0" fmla="*/ 1062100 h 4364767"/>
              <a:gd name="connsiteX1" fmla="*/ 1330410 w 3174736"/>
              <a:gd name="connsiteY1" fmla="*/ 7024 h 4364767"/>
              <a:gd name="connsiteX2" fmla="*/ 2891925 w 3174736"/>
              <a:gd name="connsiteY2" fmla="*/ 696341 h 4364767"/>
              <a:gd name="connsiteX3" fmla="*/ 2807518 w 3174736"/>
              <a:gd name="connsiteY3" fmla="*/ 2497006 h 4364767"/>
              <a:gd name="connsiteX4" fmla="*/ 2934126 w 3174736"/>
              <a:gd name="connsiteY4" fmla="*/ 3523947 h 4364767"/>
              <a:gd name="connsiteX5" fmla="*/ 1800115 w 3174736"/>
              <a:gd name="connsiteY5" fmla="*/ 4362537 h 4364767"/>
              <a:gd name="connsiteX6" fmla="*/ 598889 w 3174736"/>
              <a:gd name="connsiteY6" fmla="*/ 3734962 h 4364767"/>
              <a:gd name="connsiteX7" fmla="*/ 486348 w 3174736"/>
              <a:gd name="connsiteY7" fmla="*/ 2665818 h 4364767"/>
              <a:gd name="connsiteX8" fmla="*/ 22115 w 3174736"/>
              <a:gd name="connsiteY8" fmla="*/ 1062100 h 4364767"/>
              <a:gd name="connsiteX0" fmla="*/ 36790 w 3189411"/>
              <a:gd name="connsiteY0" fmla="*/ 1062100 h 4364767"/>
              <a:gd name="connsiteX1" fmla="*/ 1345085 w 3189411"/>
              <a:gd name="connsiteY1" fmla="*/ 7024 h 4364767"/>
              <a:gd name="connsiteX2" fmla="*/ 2906600 w 3189411"/>
              <a:gd name="connsiteY2" fmla="*/ 696341 h 4364767"/>
              <a:gd name="connsiteX3" fmla="*/ 2822193 w 3189411"/>
              <a:gd name="connsiteY3" fmla="*/ 2497006 h 4364767"/>
              <a:gd name="connsiteX4" fmla="*/ 2948801 w 3189411"/>
              <a:gd name="connsiteY4" fmla="*/ 3523947 h 4364767"/>
              <a:gd name="connsiteX5" fmla="*/ 1814790 w 3189411"/>
              <a:gd name="connsiteY5" fmla="*/ 4362537 h 4364767"/>
              <a:gd name="connsiteX6" fmla="*/ 613564 w 3189411"/>
              <a:gd name="connsiteY6" fmla="*/ 3734962 h 4364767"/>
              <a:gd name="connsiteX7" fmla="*/ 348623 w 3189411"/>
              <a:gd name="connsiteY7" fmla="*/ 2894418 h 4364767"/>
              <a:gd name="connsiteX8" fmla="*/ 36790 w 3189411"/>
              <a:gd name="connsiteY8" fmla="*/ 1062100 h 4364767"/>
              <a:gd name="connsiteX0" fmla="*/ 17981 w 3170602"/>
              <a:gd name="connsiteY0" fmla="*/ 1062100 h 4364767"/>
              <a:gd name="connsiteX1" fmla="*/ 1326276 w 3170602"/>
              <a:gd name="connsiteY1" fmla="*/ 7024 h 4364767"/>
              <a:gd name="connsiteX2" fmla="*/ 2887791 w 3170602"/>
              <a:gd name="connsiteY2" fmla="*/ 696341 h 4364767"/>
              <a:gd name="connsiteX3" fmla="*/ 2803384 w 3170602"/>
              <a:gd name="connsiteY3" fmla="*/ 2497006 h 4364767"/>
              <a:gd name="connsiteX4" fmla="*/ 2929992 w 3170602"/>
              <a:gd name="connsiteY4" fmla="*/ 3523947 h 4364767"/>
              <a:gd name="connsiteX5" fmla="*/ 1795981 w 3170602"/>
              <a:gd name="connsiteY5" fmla="*/ 4362537 h 4364767"/>
              <a:gd name="connsiteX6" fmla="*/ 594755 w 3170602"/>
              <a:gd name="connsiteY6" fmla="*/ 3734962 h 4364767"/>
              <a:gd name="connsiteX7" fmla="*/ 541481 w 3170602"/>
              <a:gd name="connsiteY7" fmla="*/ 2682751 h 4364767"/>
              <a:gd name="connsiteX8" fmla="*/ 17981 w 3170602"/>
              <a:gd name="connsiteY8" fmla="*/ 1062100 h 4364767"/>
              <a:gd name="connsiteX0" fmla="*/ 20032 w 3172653"/>
              <a:gd name="connsiteY0" fmla="*/ 1062100 h 4364767"/>
              <a:gd name="connsiteX1" fmla="*/ 1328327 w 3172653"/>
              <a:gd name="connsiteY1" fmla="*/ 7024 h 4364767"/>
              <a:gd name="connsiteX2" fmla="*/ 2889842 w 3172653"/>
              <a:gd name="connsiteY2" fmla="*/ 696341 h 4364767"/>
              <a:gd name="connsiteX3" fmla="*/ 2805435 w 3172653"/>
              <a:gd name="connsiteY3" fmla="*/ 2497006 h 4364767"/>
              <a:gd name="connsiteX4" fmla="*/ 2932043 w 3172653"/>
              <a:gd name="connsiteY4" fmla="*/ 3523947 h 4364767"/>
              <a:gd name="connsiteX5" fmla="*/ 1798032 w 3172653"/>
              <a:gd name="connsiteY5" fmla="*/ 4362537 h 4364767"/>
              <a:gd name="connsiteX6" fmla="*/ 596806 w 3172653"/>
              <a:gd name="connsiteY6" fmla="*/ 3734962 h 4364767"/>
              <a:gd name="connsiteX7" fmla="*/ 543532 w 3172653"/>
              <a:gd name="connsiteY7" fmla="*/ 2682751 h 4364767"/>
              <a:gd name="connsiteX8" fmla="*/ 20032 w 3172653"/>
              <a:gd name="connsiteY8" fmla="*/ 1062100 h 4364767"/>
              <a:gd name="connsiteX0" fmla="*/ 27939 w 3180560"/>
              <a:gd name="connsiteY0" fmla="*/ 1062100 h 4364767"/>
              <a:gd name="connsiteX1" fmla="*/ 1336234 w 3180560"/>
              <a:gd name="connsiteY1" fmla="*/ 7024 h 4364767"/>
              <a:gd name="connsiteX2" fmla="*/ 2897749 w 3180560"/>
              <a:gd name="connsiteY2" fmla="*/ 696341 h 4364767"/>
              <a:gd name="connsiteX3" fmla="*/ 2813342 w 3180560"/>
              <a:gd name="connsiteY3" fmla="*/ 2497006 h 4364767"/>
              <a:gd name="connsiteX4" fmla="*/ 2939950 w 3180560"/>
              <a:gd name="connsiteY4" fmla="*/ 3523947 h 4364767"/>
              <a:gd name="connsiteX5" fmla="*/ 1805939 w 3180560"/>
              <a:gd name="connsiteY5" fmla="*/ 4362537 h 4364767"/>
              <a:gd name="connsiteX6" fmla="*/ 604713 w 3180560"/>
              <a:gd name="connsiteY6" fmla="*/ 3734962 h 4364767"/>
              <a:gd name="connsiteX7" fmla="*/ 458305 w 3180560"/>
              <a:gd name="connsiteY7" fmla="*/ 2631951 h 4364767"/>
              <a:gd name="connsiteX8" fmla="*/ 27939 w 3180560"/>
              <a:gd name="connsiteY8" fmla="*/ 1062100 h 4364767"/>
              <a:gd name="connsiteX0" fmla="*/ 24210 w 3176831"/>
              <a:gd name="connsiteY0" fmla="*/ 1062100 h 4364767"/>
              <a:gd name="connsiteX1" fmla="*/ 1332505 w 3176831"/>
              <a:gd name="connsiteY1" fmla="*/ 7024 h 4364767"/>
              <a:gd name="connsiteX2" fmla="*/ 2894020 w 3176831"/>
              <a:gd name="connsiteY2" fmla="*/ 696341 h 4364767"/>
              <a:gd name="connsiteX3" fmla="*/ 2809613 w 3176831"/>
              <a:gd name="connsiteY3" fmla="*/ 2497006 h 4364767"/>
              <a:gd name="connsiteX4" fmla="*/ 2936221 w 3176831"/>
              <a:gd name="connsiteY4" fmla="*/ 3523947 h 4364767"/>
              <a:gd name="connsiteX5" fmla="*/ 1802210 w 3176831"/>
              <a:gd name="connsiteY5" fmla="*/ 4362537 h 4364767"/>
              <a:gd name="connsiteX6" fmla="*/ 600984 w 3176831"/>
              <a:gd name="connsiteY6" fmla="*/ 3734962 h 4364767"/>
              <a:gd name="connsiteX7" fmla="*/ 454576 w 3176831"/>
              <a:gd name="connsiteY7" fmla="*/ 2631951 h 4364767"/>
              <a:gd name="connsiteX8" fmla="*/ 24210 w 3176831"/>
              <a:gd name="connsiteY8" fmla="*/ 1062100 h 4364767"/>
              <a:gd name="connsiteX0" fmla="*/ 18484 w 3171105"/>
              <a:gd name="connsiteY0" fmla="*/ 1062100 h 4364767"/>
              <a:gd name="connsiteX1" fmla="*/ 1326779 w 3171105"/>
              <a:gd name="connsiteY1" fmla="*/ 7024 h 4364767"/>
              <a:gd name="connsiteX2" fmla="*/ 2888294 w 3171105"/>
              <a:gd name="connsiteY2" fmla="*/ 696341 h 4364767"/>
              <a:gd name="connsiteX3" fmla="*/ 2803887 w 3171105"/>
              <a:gd name="connsiteY3" fmla="*/ 2497006 h 4364767"/>
              <a:gd name="connsiteX4" fmla="*/ 2930495 w 3171105"/>
              <a:gd name="connsiteY4" fmla="*/ 3523947 h 4364767"/>
              <a:gd name="connsiteX5" fmla="*/ 1796484 w 3171105"/>
              <a:gd name="connsiteY5" fmla="*/ 4362537 h 4364767"/>
              <a:gd name="connsiteX6" fmla="*/ 595258 w 3171105"/>
              <a:gd name="connsiteY6" fmla="*/ 3734962 h 4364767"/>
              <a:gd name="connsiteX7" fmla="*/ 448850 w 3171105"/>
              <a:gd name="connsiteY7" fmla="*/ 2631951 h 4364767"/>
              <a:gd name="connsiteX8" fmla="*/ 18484 w 3171105"/>
              <a:gd name="connsiteY8" fmla="*/ 1062100 h 4364767"/>
              <a:gd name="connsiteX0" fmla="*/ 18484 w 3171105"/>
              <a:gd name="connsiteY0" fmla="*/ 1062100 h 4364767"/>
              <a:gd name="connsiteX1" fmla="*/ 1326779 w 3171105"/>
              <a:gd name="connsiteY1" fmla="*/ 7024 h 4364767"/>
              <a:gd name="connsiteX2" fmla="*/ 2888294 w 3171105"/>
              <a:gd name="connsiteY2" fmla="*/ 696341 h 4364767"/>
              <a:gd name="connsiteX3" fmla="*/ 2803887 w 3171105"/>
              <a:gd name="connsiteY3" fmla="*/ 2497006 h 4364767"/>
              <a:gd name="connsiteX4" fmla="*/ 2930495 w 3171105"/>
              <a:gd name="connsiteY4" fmla="*/ 3523947 h 4364767"/>
              <a:gd name="connsiteX5" fmla="*/ 1796484 w 3171105"/>
              <a:gd name="connsiteY5" fmla="*/ 4362537 h 4364767"/>
              <a:gd name="connsiteX6" fmla="*/ 595258 w 3171105"/>
              <a:gd name="connsiteY6" fmla="*/ 3734962 h 4364767"/>
              <a:gd name="connsiteX7" fmla="*/ 448850 w 3171105"/>
              <a:gd name="connsiteY7" fmla="*/ 2631951 h 4364767"/>
              <a:gd name="connsiteX8" fmla="*/ 18484 w 3171105"/>
              <a:gd name="connsiteY8" fmla="*/ 1062100 h 4364767"/>
              <a:gd name="connsiteX0" fmla="*/ 34454 w 3187075"/>
              <a:gd name="connsiteY0" fmla="*/ 1062100 h 4364767"/>
              <a:gd name="connsiteX1" fmla="*/ 1342749 w 3187075"/>
              <a:gd name="connsiteY1" fmla="*/ 7024 h 4364767"/>
              <a:gd name="connsiteX2" fmla="*/ 2904264 w 3187075"/>
              <a:gd name="connsiteY2" fmla="*/ 696341 h 4364767"/>
              <a:gd name="connsiteX3" fmla="*/ 2819857 w 3187075"/>
              <a:gd name="connsiteY3" fmla="*/ 2497006 h 4364767"/>
              <a:gd name="connsiteX4" fmla="*/ 2946465 w 3187075"/>
              <a:gd name="connsiteY4" fmla="*/ 3523947 h 4364767"/>
              <a:gd name="connsiteX5" fmla="*/ 1812454 w 3187075"/>
              <a:gd name="connsiteY5" fmla="*/ 4362537 h 4364767"/>
              <a:gd name="connsiteX6" fmla="*/ 611228 w 3187075"/>
              <a:gd name="connsiteY6" fmla="*/ 3734962 h 4364767"/>
              <a:gd name="connsiteX7" fmla="*/ 464820 w 3187075"/>
              <a:gd name="connsiteY7" fmla="*/ 2631951 h 4364767"/>
              <a:gd name="connsiteX8" fmla="*/ 34454 w 3187075"/>
              <a:gd name="connsiteY8" fmla="*/ 1062100 h 4364767"/>
              <a:gd name="connsiteX0" fmla="*/ 29402 w 3182023"/>
              <a:gd name="connsiteY0" fmla="*/ 1062100 h 4364767"/>
              <a:gd name="connsiteX1" fmla="*/ 1337697 w 3182023"/>
              <a:gd name="connsiteY1" fmla="*/ 7024 h 4364767"/>
              <a:gd name="connsiteX2" fmla="*/ 2899212 w 3182023"/>
              <a:gd name="connsiteY2" fmla="*/ 696341 h 4364767"/>
              <a:gd name="connsiteX3" fmla="*/ 2814805 w 3182023"/>
              <a:gd name="connsiteY3" fmla="*/ 2497006 h 4364767"/>
              <a:gd name="connsiteX4" fmla="*/ 2941413 w 3182023"/>
              <a:gd name="connsiteY4" fmla="*/ 3523947 h 4364767"/>
              <a:gd name="connsiteX5" fmla="*/ 1807402 w 3182023"/>
              <a:gd name="connsiteY5" fmla="*/ 4362537 h 4364767"/>
              <a:gd name="connsiteX6" fmla="*/ 606176 w 3182023"/>
              <a:gd name="connsiteY6" fmla="*/ 3734962 h 4364767"/>
              <a:gd name="connsiteX7" fmla="*/ 502101 w 3182023"/>
              <a:gd name="connsiteY7" fmla="*/ 2648884 h 4364767"/>
              <a:gd name="connsiteX8" fmla="*/ 29402 w 3182023"/>
              <a:gd name="connsiteY8" fmla="*/ 1062100 h 4364767"/>
              <a:gd name="connsiteX0" fmla="*/ 29402 w 3182023"/>
              <a:gd name="connsiteY0" fmla="*/ 1062100 h 4364767"/>
              <a:gd name="connsiteX1" fmla="*/ 1337697 w 3182023"/>
              <a:gd name="connsiteY1" fmla="*/ 7024 h 4364767"/>
              <a:gd name="connsiteX2" fmla="*/ 2899212 w 3182023"/>
              <a:gd name="connsiteY2" fmla="*/ 696341 h 4364767"/>
              <a:gd name="connsiteX3" fmla="*/ 2814805 w 3182023"/>
              <a:gd name="connsiteY3" fmla="*/ 2497006 h 4364767"/>
              <a:gd name="connsiteX4" fmla="*/ 2941413 w 3182023"/>
              <a:gd name="connsiteY4" fmla="*/ 3523947 h 4364767"/>
              <a:gd name="connsiteX5" fmla="*/ 1807402 w 3182023"/>
              <a:gd name="connsiteY5" fmla="*/ 4362537 h 4364767"/>
              <a:gd name="connsiteX6" fmla="*/ 606176 w 3182023"/>
              <a:gd name="connsiteY6" fmla="*/ 3734962 h 4364767"/>
              <a:gd name="connsiteX7" fmla="*/ 502101 w 3182023"/>
              <a:gd name="connsiteY7" fmla="*/ 2648884 h 4364767"/>
              <a:gd name="connsiteX8" fmla="*/ 29402 w 3182023"/>
              <a:gd name="connsiteY8" fmla="*/ 1062100 h 4364767"/>
              <a:gd name="connsiteX0" fmla="*/ 53219 w 3205840"/>
              <a:gd name="connsiteY0" fmla="*/ 1062100 h 4364767"/>
              <a:gd name="connsiteX1" fmla="*/ 1361514 w 3205840"/>
              <a:gd name="connsiteY1" fmla="*/ 7024 h 4364767"/>
              <a:gd name="connsiteX2" fmla="*/ 2923029 w 3205840"/>
              <a:gd name="connsiteY2" fmla="*/ 696341 h 4364767"/>
              <a:gd name="connsiteX3" fmla="*/ 2838622 w 3205840"/>
              <a:gd name="connsiteY3" fmla="*/ 2497006 h 4364767"/>
              <a:gd name="connsiteX4" fmla="*/ 2965230 w 3205840"/>
              <a:gd name="connsiteY4" fmla="*/ 3523947 h 4364767"/>
              <a:gd name="connsiteX5" fmla="*/ 1831219 w 3205840"/>
              <a:gd name="connsiteY5" fmla="*/ 4362537 h 4364767"/>
              <a:gd name="connsiteX6" fmla="*/ 629993 w 3205840"/>
              <a:gd name="connsiteY6" fmla="*/ 3734962 h 4364767"/>
              <a:gd name="connsiteX7" fmla="*/ 525918 w 3205840"/>
              <a:gd name="connsiteY7" fmla="*/ 2648884 h 4364767"/>
              <a:gd name="connsiteX8" fmla="*/ 53219 w 3205840"/>
              <a:gd name="connsiteY8" fmla="*/ 1062100 h 4364767"/>
              <a:gd name="connsiteX0" fmla="*/ 53219 w 3205840"/>
              <a:gd name="connsiteY0" fmla="*/ 1062100 h 4364767"/>
              <a:gd name="connsiteX1" fmla="*/ 1361514 w 3205840"/>
              <a:gd name="connsiteY1" fmla="*/ 7024 h 4364767"/>
              <a:gd name="connsiteX2" fmla="*/ 2923029 w 3205840"/>
              <a:gd name="connsiteY2" fmla="*/ 696341 h 4364767"/>
              <a:gd name="connsiteX3" fmla="*/ 2838622 w 3205840"/>
              <a:gd name="connsiteY3" fmla="*/ 2497006 h 4364767"/>
              <a:gd name="connsiteX4" fmla="*/ 2965230 w 3205840"/>
              <a:gd name="connsiteY4" fmla="*/ 3523947 h 4364767"/>
              <a:gd name="connsiteX5" fmla="*/ 1831219 w 3205840"/>
              <a:gd name="connsiteY5" fmla="*/ 4362537 h 4364767"/>
              <a:gd name="connsiteX6" fmla="*/ 629993 w 3205840"/>
              <a:gd name="connsiteY6" fmla="*/ 3734962 h 4364767"/>
              <a:gd name="connsiteX7" fmla="*/ 525918 w 3205840"/>
              <a:gd name="connsiteY7" fmla="*/ 2648884 h 4364767"/>
              <a:gd name="connsiteX8" fmla="*/ 53219 w 3205840"/>
              <a:gd name="connsiteY8" fmla="*/ 1062100 h 4364767"/>
              <a:gd name="connsiteX0" fmla="*/ 53219 w 3269739"/>
              <a:gd name="connsiteY0" fmla="*/ 1062100 h 4364767"/>
              <a:gd name="connsiteX1" fmla="*/ 1361514 w 3269739"/>
              <a:gd name="connsiteY1" fmla="*/ 7024 h 4364767"/>
              <a:gd name="connsiteX2" fmla="*/ 2923029 w 3269739"/>
              <a:gd name="connsiteY2" fmla="*/ 696341 h 4364767"/>
              <a:gd name="connsiteX3" fmla="*/ 3007955 w 3269739"/>
              <a:gd name="connsiteY3" fmla="*/ 2471606 h 4364767"/>
              <a:gd name="connsiteX4" fmla="*/ 2965230 w 3269739"/>
              <a:gd name="connsiteY4" fmla="*/ 3523947 h 4364767"/>
              <a:gd name="connsiteX5" fmla="*/ 1831219 w 3269739"/>
              <a:gd name="connsiteY5" fmla="*/ 4362537 h 4364767"/>
              <a:gd name="connsiteX6" fmla="*/ 629993 w 3269739"/>
              <a:gd name="connsiteY6" fmla="*/ 3734962 h 4364767"/>
              <a:gd name="connsiteX7" fmla="*/ 525918 w 3269739"/>
              <a:gd name="connsiteY7" fmla="*/ 2648884 h 4364767"/>
              <a:gd name="connsiteX8" fmla="*/ 53219 w 3269739"/>
              <a:gd name="connsiteY8" fmla="*/ 1062100 h 4364767"/>
              <a:gd name="connsiteX0" fmla="*/ 53219 w 3208555"/>
              <a:gd name="connsiteY0" fmla="*/ 1062100 h 4364767"/>
              <a:gd name="connsiteX1" fmla="*/ 1361514 w 3208555"/>
              <a:gd name="connsiteY1" fmla="*/ 7024 h 4364767"/>
              <a:gd name="connsiteX2" fmla="*/ 2923029 w 3208555"/>
              <a:gd name="connsiteY2" fmla="*/ 696341 h 4364767"/>
              <a:gd name="connsiteX3" fmla="*/ 2847089 w 3208555"/>
              <a:gd name="connsiteY3" fmla="*/ 2530873 h 4364767"/>
              <a:gd name="connsiteX4" fmla="*/ 2965230 w 3208555"/>
              <a:gd name="connsiteY4" fmla="*/ 3523947 h 4364767"/>
              <a:gd name="connsiteX5" fmla="*/ 1831219 w 3208555"/>
              <a:gd name="connsiteY5" fmla="*/ 4362537 h 4364767"/>
              <a:gd name="connsiteX6" fmla="*/ 629993 w 3208555"/>
              <a:gd name="connsiteY6" fmla="*/ 3734962 h 4364767"/>
              <a:gd name="connsiteX7" fmla="*/ 525918 w 3208555"/>
              <a:gd name="connsiteY7" fmla="*/ 2648884 h 4364767"/>
              <a:gd name="connsiteX8" fmla="*/ 53219 w 3208555"/>
              <a:gd name="connsiteY8" fmla="*/ 1062100 h 4364767"/>
              <a:gd name="connsiteX0" fmla="*/ 53219 w 3208555"/>
              <a:gd name="connsiteY0" fmla="*/ 1062100 h 4364767"/>
              <a:gd name="connsiteX1" fmla="*/ 1361514 w 3208555"/>
              <a:gd name="connsiteY1" fmla="*/ 7024 h 4364767"/>
              <a:gd name="connsiteX2" fmla="*/ 2923029 w 3208555"/>
              <a:gd name="connsiteY2" fmla="*/ 696341 h 4364767"/>
              <a:gd name="connsiteX3" fmla="*/ 2847089 w 3208555"/>
              <a:gd name="connsiteY3" fmla="*/ 2530873 h 4364767"/>
              <a:gd name="connsiteX4" fmla="*/ 2965230 w 3208555"/>
              <a:gd name="connsiteY4" fmla="*/ 3523947 h 4364767"/>
              <a:gd name="connsiteX5" fmla="*/ 1831219 w 3208555"/>
              <a:gd name="connsiteY5" fmla="*/ 4362537 h 4364767"/>
              <a:gd name="connsiteX6" fmla="*/ 629993 w 3208555"/>
              <a:gd name="connsiteY6" fmla="*/ 3734962 h 4364767"/>
              <a:gd name="connsiteX7" fmla="*/ 525918 w 3208555"/>
              <a:gd name="connsiteY7" fmla="*/ 2648884 h 4364767"/>
              <a:gd name="connsiteX8" fmla="*/ 53219 w 3208555"/>
              <a:gd name="connsiteY8" fmla="*/ 1062100 h 4364767"/>
              <a:gd name="connsiteX0" fmla="*/ 53219 w 3208555"/>
              <a:gd name="connsiteY0" fmla="*/ 1062100 h 4362727"/>
              <a:gd name="connsiteX1" fmla="*/ 1361514 w 3208555"/>
              <a:gd name="connsiteY1" fmla="*/ 7024 h 4362727"/>
              <a:gd name="connsiteX2" fmla="*/ 2923029 w 3208555"/>
              <a:gd name="connsiteY2" fmla="*/ 696341 h 4362727"/>
              <a:gd name="connsiteX3" fmla="*/ 2847089 w 3208555"/>
              <a:gd name="connsiteY3" fmla="*/ 2530873 h 4362727"/>
              <a:gd name="connsiteX4" fmla="*/ 2778963 w 3208555"/>
              <a:gd name="connsiteY4" fmla="*/ 3786414 h 4362727"/>
              <a:gd name="connsiteX5" fmla="*/ 1831219 w 3208555"/>
              <a:gd name="connsiteY5" fmla="*/ 4362537 h 4362727"/>
              <a:gd name="connsiteX6" fmla="*/ 629993 w 3208555"/>
              <a:gd name="connsiteY6" fmla="*/ 3734962 h 4362727"/>
              <a:gd name="connsiteX7" fmla="*/ 525918 w 3208555"/>
              <a:gd name="connsiteY7" fmla="*/ 2648884 h 4362727"/>
              <a:gd name="connsiteX8" fmla="*/ 53219 w 3208555"/>
              <a:gd name="connsiteY8" fmla="*/ 1062100 h 4362727"/>
              <a:gd name="connsiteX0" fmla="*/ 53219 w 3208555"/>
              <a:gd name="connsiteY0" fmla="*/ 1062100 h 4366160"/>
              <a:gd name="connsiteX1" fmla="*/ 1361514 w 3208555"/>
              <a:gd name="connsiteY1" fmla="*/ 7024 h 4366160"/>
              <a:gd name="connsiteX2" fmla="*/ 2923029 w 3208555"/>
              <a:gd name="connsiteY2" fmla="*/ 696341 h 4366160"/>
              <a:gd name="connsiteX3" fmla="*/ 2847089 w 3208555"/>
              <a:gd name="connsiteY3" fmla="*/ 2530873 h 4366160"/>
              <a:gd name="connsiteX4" fmla="*/ 2778963 w 3208555"/>
              <a:gd name="connsiteY4" fmla="*/ 3786414 h 4366160"/>
              <a:gd name="connsiteX5" fmla="*/ 1831219 w 3208555"/>
              <a:gd name="connsiteY5" fmla="*/ 4362537 h 4366160"/>
              <a:gd name="connsiteX6" fmla="*/ 469126 w 3208555"/>
              <a:gd name="connsiteY6" fmla="*/ 3540228 h 4366160"/>
              <a:gd name="connsiteX7" fmla="*/ 525918 w 3208555"/>
              <a:gd name="connsiteY7" fmla="*/ 2648884 h 4366160"/>
              <a:gd name="connsiteX8" fmla="*/ 53219 w 3208555"/>
              <a:gd name="connsiteY8" fmla="*/ 1062100 h 4366160"/>
              <a:gd name="connsiteX0" fmla="*/ 53219 w 3208555"/>
              <a:gd name="connsiteY0" fmla="*/ 1062100 h 4363105"/>
              <a:gd name="connsiteX1" fmla="*/ 1361514 w 3208555"/>
              <a:gd name="connsiteY1" fmla="*/ 7024 h 4363105"/>
              <a:gd name="connsiteX2" fmla="*/ 2923029 w 3208555"/>
              <a:gd name="connsiteY2" fmla="*/ 696341 h 4363105"/>
              <a:gd name="connsiteX3" fmla="*/ 2847089 w 3208555"/>
              <a:gd name="connsiteY3" fmla="*/ 2530873 h 4363105"/>
              <a:gd name="connsiteX4" fmla="*/ 2956763 w 3208555"/>
              <a:gd name="connsiteY4" fmla="*/ 3413881 h 4363105"/>
              <a:gd name="connsiteX5" fmla="*/ 1831219 w 3208555"/>
              <a:gd name="connsiteY5" fmla="*/ 4362537 h 4363105"/>
              <a:gd name="connsiteX6" fmla="*/ 469126 w 3208555"/>
              <a:gd name="connsiteY6" fmla="*/ 3540228 h 4363105"/>
              <a:gd name="connsiteX7" fmla="*/ 525918 w 3208555"/>
              <a:gd name="connsiteY7" fmla="*/ 2648884 h 4363105"/>
              <a:gd name="connsiteX8" fmla="*/ 53219 w 3208555"/>
              <a:gd name="connsiteY8" fmla="*/ 1062100 h 4363105"/>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191"/>
              <a:gd name="connsiteX1" fmla="*/ 1361514 w 3208555"/>
              <a:gd name="connsiteY1" fmla="*/ 7024 h 4363191"/>
              <a:gd name="connsiteX2" fmla="*/ 2923029 w 3208555"/>
              <a:gd name="connsiteY2" fmla="*/ 696341 h 4363191"/>
              <a:gd name="connsiteX3" fmla="*/ 2847089 w 3208555"/>
              <a:gd name="connsiteY3" fmla="*/ 2530873 h 4363191"/>
              <a:gd name="connsiteX4" fmla="*/ 2956763 w 3208555"/>
              <a:gd name="connsiteY4" fmla="*/ 3413881 h 4363191"/>
              <a:gd name="connsiteX5" fmla="*/ 1831219 w 3208555"/>
              <a:gd name="connsiteY5" fmla="*/ 4362537 h 4363191"/>
              <a:gd name="connsiteX6" fmla="*/ 528393 w 3208555"/>
              <a:gd name="connsiteY6" fmla="*/ 3548695 h 4363191"/>
              <a:gd name="connsiteX7" fmla="*/ 525918 w 3208555"/>
              <a:gd name="connsiteY7" fmla="*/ 2648884 h 4363191"/>
              <a:gd name="connsiteX8" fmla="*/ 53219 w 3208555"/>
              <a:gd name="connsiteY8" fmla="*/ 1062100 h 4363191"/>
              <a:gd name="connsiteX0" fmla="*/ 53219 w 3208555"/>
              <a:gd name="connsiteY0" fmla="*/ 1062100 h 4363495"/>
              <a:gd name="connsiteX1" fmla="*/ 1361514 w 3208555"/>
              <a:gd name="connsiteY1" fmla="*/ 7024 h 4363495"/>
              <a:gd name="connsiteX2" fmla="*/ 2923029 w 3208555"/>
              <a:gd name="connsiteY2" fmla="*/ 696341 h 4363495"/>
              <a:gd name="connsiteX3" fmla="*/ 2847089 w 3208555"/>
              <a:gd name="connsiteY3" fmla="*/ 2530873 h 4363495"/>
              <a:gd name="connsiteX4" fmla="*/ 2956763 w 3208555"/>
              <a:gd name="connsiteY4" fmla="*/ 3413881 h 4363495"/>
              <a:gd name="connsiteX5" fmla="*/ 1831219 w 3208555"/>
              <a:gd name="connsiteY5" fmla="*/ 4362537 h 4363495"/>
              <a:gd name="connsiteX6" fmla="*/ 528393 w 3208555"/>
              <a:gd name="connsiteY6" fmla="*/ 3548695 h 4363495"/>
              <a:gd name="connsiteX7" fmla="*/ 525918 w 3208555"/>
              <a:gd name="connsiteY7" fmla="*/ 2648884 h 4363495"/>
              <a:gd name="connsiteX8" fmla="*/ 53219 w 3208555"/>
              <a:gd name="connsiteY8" fmla="*/ 1062100 h 4363495"/>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295956"/>
              <a:gd name="connsiteX1" fmla="*/ 1361514 w 3208555"/>
              <a:gd name="connsiteY1" fmla="*/ 7024 h 4295956"/>
              <a:gd name="connsiteX2" fmla="*/ 2923029 w 3208555"/>
              <a:gd name="connsiteY2" fmla="*/ 696341 h 4295956"/>
              <a:gd name="connsiteX3" fmla="*/ 2847089 w 3208555"/>
              <a:gd name="connsiteY3" fmla="*/ 2530873 h 4295956"/>
              <a:gd name="connsiteX4" fmla="*/ 2956763 w 3208555"/>
              <a:gd name="connsiteY4" fmla="*/ 3413881 h 4295956"/>
              <a:gd name="connsiteX5" fmla="*/ 1814285 w 3208555"/>
              <a:gd name="connsiteY5" fmla="*/ 4294804 h 4295956"/>
              <a:gd name="connsiteX6" fmla="*/ 528393 w 3208555"/>
              <a:gd name="connsiteY6" fmla="*/ 3548695 h 4295956"/>
              <a:gd name="connsiteX7" fmla="*/ 525918 w 3208555"/>
              <a:gd name="connsiteY7" fmla="*/ 2648884 h 4295956"/>
              <a:gd name="connsiteX8" fmla="*/ 53219 w 3208555"/>
              <a:gd name="connsiteY8" fmla="*/ 1062100 h 4295956"/>
              <a:gd name="connsiteX0" fmla="*/ 53219 w 3208555"/>
              <a:gd name="connsiteY0" fmla="*/ 1062100 h 4302542"/>
              <a:gd name="connsiteX1" fmla="*/ 1361514 w 3208555"/>
              <a:gd name="connsiteY1" fmla="*/ 7024 h 4302542"/>
              <a:gd name="connsiteX2" fmla="*/ 2923029 w 3208555"/>
              <a:gd name="connsiteY2" fmla="*/ 696341 h 4302542"/>
              <a:gd name="connsiteX3" fmla="*/ 2847089 w 3208555"/>
              <a:gd name="connsiteY3" fmla="*/ 2530873 h 4302542"/>
              <a:gd name="connsiteX4" fmla="*/ 2956763 w 3208555"/>
              <a:gd name="connsiteY4" fmla="*/ 3413881 h 4302542"/>
              <a:gd name="connsiteX5" fmla="*/ 1814285 w 3208555"/>
              <a:gd name="connsiteY5" fmla="*/ 4294804 h 4302542"/>
              <a:gd name="connsiteX6" fmla="*/ 528393 w 3208555"/>
              <a:gd name="connsiteY6" fmla="*/ 3548695 h 4302542"/>
              <a:gd name="connsiteX7" fmla="*/ 525918 w 3208555"/>
              <a:gd name="connsiteY7" fmla="*/ 2648884 h 4302542"/>
              <a:gd name="connsiteX8" fmla="*/ 53219 w 3208555"/>
              <a:gd name="connsiteY8" fmla="*/ 1062100 h 4302542"/>
              <a:gd name="connsiteX0" fmla="*/ 53219 w 3208555"/>
              <a:gd name="connsiteY0" fmla="*/ 1062100 h 4302542"/>
              <a:gd name="connsiteX1" fmla="*/ 1361514 w 3208555"/>
              <a:gd name="connsiteY1" fmla="*/ 7024 h 4302542"/>
              <a:gd name="connsiteX2" fmla="*/ 2923029 w 3208555"/>
              <a:gd name="connsiteY2" fmla="*/ 696341 h 4302542"/>
              <a:gd name="connsiteX3" fmla="*/ 2847089 w 3208555"/>
              <a:gd name="connsiteY3" fmla="*/ 2530873 h 4302542"/>
              <a:gd name="connsiteX4" fmla="*/ 2956763 w 3208555"/>
              <a:gd name="connsiteY4" fmla="*/ 3413881 h 4302542"/>
              <a:gd name="connsiteX5" fmla="*/ 1814285 w 3208555"/>
              <a:gd name="connsiteY5" fmla="*/ 4294804 h 4302542"/>
              <a:gd name="connsiteX6" fmla="*/ 528393 w 3208555"/>
              <a:gd name="connsiteY6" fmla="*/ 3548695 h 4302542"/>
              <a:gd name="connsiteX7" fmla="*/ 525918 w 3208555"/>
              <a:gd name="connsiteY7" fmla="*/ 2648884 h 4302542"/>
              <a:gd name="connsiteX8" fmla="*/ 53219 w 3208555"/>
              <a:gd name="connsiteY8" fmla="*/ 1062100 h 4302542"/>
              <a:gd name="connsiteX0" fmla="*/ 53219 w 3208555"/>
              <a:gd name="connsiteY0" fmla="*/ 1062100 h 4295824"/>
              <a:gd name="connsiteX1" fmla="*/ 1361514 w 3208555"/>
              <a:gd name="connsiteY1" fmla="*/ 7024 h 4295824"/>
              <a:gd name="connsiteX2" fmla="*/ 2923029 w 3208555"/>
              <a:gd name="connsiteY2" fmla="*/ 696341 h 4295824"/>
              <a:gd name="connsiteX3" fmla="*/ 2847089 w 3208555"/>
              <a:gd name="connsiteY3" fmla="*/ 2530873 h 4295824"/>
              <a:gd name="connsiteX4" fmla="*/ 2982163 w 3208555"/>
              <a:gd name="connsiteY4" fmla="*/ 3422347 h 4295824"/>
              <a:gd name="connsiteX5" fmla="*/ 1814285 w 3208555"/>
              <a:gd name="connsiteY5" fmla="*/ 4294804 h 4295824"/>
              <a:gd name="connsiteX6" fmla="*/ 528393 w 3208555"/>
              <a:gd name="connsiteY6" fmla="*/ 3548695 h 4295824"/>
              <a:gd name="connsiteX7" fmla="*/ 525918 w 3208555"/>
              <a:gd name="connsiteY7" fmla="*/ 2648884 h 4295824"/>
              <a:gd name="connsiteX8" fmla="*/ 53219 w 3208555"/>
              <a:gd name="connsiteY8" fmla="*/ 1062100 h 4295824"/>
              <a:gd name="connsiteX0" fmla="*/ 53219 w 3208555"/>
              <a:gd name="connsiteY0" fmla="*/ 1062100 h 4295824"/>
              <a:gd name="connsiteX1" fmla="*/ 1361514 w 3208555"/>
              <a:gd name="connsiteY1" fmla="*/ 7024 h 4295824"/>
              <a:gd name="connsiteX2" fmla="*/ 2923029 w 3208555"/>
              <a:gd name="connsiteY2" fmla="*/ 696341 h 4295824"/>
              <a:gd name="connsiteX3" fmla="*/ 2847089 w 3208555"/>
              <a:gd name="connsiteY3" fmla="*/ 2530873 h 4295824"/>
              <a:gd name="connsiteX4" fmla="*/ 2982163 w 3208555"/>
              <a:gd name="connsiteY4" fmla="*/ 3422347 h 4295824"/>
              <a:gd name="connsiteX5" fmla="*/ 1814285 w 3208555"/>
              <a:gd name="connsiteY5" fmla="*/ 4294804 h 4295824"/>
              <a:gd name="connsiteX6" fmla="*/ 528393 w 3208555"/>
              <a:gd name="connsiteY6" fmla="*/ 3548695 h 4295824"/>
              <a:gd name="connsiteX7" fmla="*/ 525918 w 3208555"/>
              <a:gd name="connsiteY7" fmla="*/ 2648884 h 4295824"/>
              <a:gd name="connsiteX8" fmla="*/ 53219 w 3208555"/>
              <a:gd name="connsiteY8" fmla="*/ 1062100 h 4295824"/>
              <a:gd name="connsiteX0" fmla="*/ 37406 w 3192742"/>
              <a:gd name="connsiteY0" fmla="*/ 1062100 h 4295824"/>
              <a:gd name="connsiteX1" fmla="*/ 1345701 w 3192742"/>
              <a:gd name="connsiteY1" fmla="*/ 7024 h 4295824"/>
              <a:gd name="connsiteX2" fmla="*/ 2907216 w 3192742"/>
              <a:gd name="connsiteY2" fmla="*/ 696341 h 4295824"/>
              <a:gd name="connsiteX3" fmla="*/ 2831276 w 3192742"/>
              <a:gd name="connsiteY3" fmla="*/ 2530873 h 4295824"/>
              <a:gd name="connsiteX4" fmla="*/ 2966350 w 3192742"/>
              <a:gd name="connsiteY4" fmla="*/ 3422347 h 4295824"/>
              <a:gd name="connsiteX5" fmla="*/ 1798472 w 3192742"/>
              <a:gd name="connsiteY5" fmla="*/ 4294804 h 4295824"/>
              <a:gd name="connsiteX6" fmla="*/ 512580 w 3192742"/>
              <a:gd name="connsiteY6" fmla="*/ 3548695 h 4295824"/>
              <a:gd name="connsiteX7" fmla="*/ 510105 w 3192742"/>
              <a:gd name="connsiteY7" fmla="*/ 2648884 h 4295824"/>
              <a:gd name="connsiteX8" fmla="*/ 37406 w 3192742"/>
              <a:gd name="connsiteY8" fmla="*/ 1062100 h 4295824"/>
              <a:gd name="connsiteX0" fmla="*/ 43708 w 3199044"/>
              <a:gd name="connsiteY0" fmla="*/ 1062100 h 4295824"/>
              <a:gd name="connsiteX1" fmla="*/ 1352003 w 3199044"/>
              <a:gd name="connsiteY1" fmla="*/ 7024 h 4295824"/>
              <a:gd name="connsiteX2" fmla="*/ 2913518 w 3199044"/>
              <a:gd name="connsiteY2" fmla="*/ 696341 h 4295824"/>
              <a:gd name="connsiteX3" fmla="*/ 2837578 w 3199044"/>
              <a:gd name="connsiteY3" fmla="*/ 2530873 h 4295824"/>
              <a:gd name="connsiteX4" fmla="*/ 2972652 w 3199044"/>
              <a:gd name="connsiteY4" fmla="*/ 3422347 h 4295824"/>
              <a:gd name="connsiteX5" fmla="*/ 1804774 w 3199044"/>
              <a:gd name="connsiteY5" fmla="*/ 4294804 h 4295824"/>
              <a:gd name="connsiteX6" fmla="*/ 518882 w 3199044"/>
              <a:gd name="connsiteY6" fmla="*/ 3548695 h 4295824"/>
              <a:gd name="connsiteX7" fmla="*/ 516407 w 3199044"/>
              <a:gd name="connsiteY7" fmla="*/ 2648884 h 4295824"/>
              <a:gd name="connsiteX8" fmla="*/ 43708 w 3199044"/>
              <a:gd name="connsiteY8" fmla="*/ 1062100 h 4295824"/>
              <a:gd name="connsiteX0" fmla="*/ 45407 w 3183810"/>
              <a:gd name="connsiteY0" fmla="*/ 1097117 h 4296974"/>
              <a:gd name="connsiteX1" fmla="*/ 1336769 w 3183810"/>
              <a:gd name="connsiteY1" fmla="*/ 8174 h 4296974"/>
              <a:gd name="connsiteX2" fmla="*/ 2898284 w 3183810"/>
              <a:gd name="connsiteY2" fmla="*/ 697491 h 4296974"/>
              <a:gd name="connsiteX3" fmla="*/ 2822344 w 3183810"/>
              <a:gd name="connsiteY3" fmla="*/ 2532023 h 4296974"/>
              <a:gd name="connsiteX4" fmla="*/ 2957418 w 3183810"/>
              <a:gd name="connsiteY4" fmla="*/ 3423497 h 4296974"/>
              <a:gd name="connsiteX5" fmla="*/ 1789540 w 3183810"/>
              <a:gd name="connsiteY5" fmla="*/ 4295954 h 4296974"/>
              <a:gd name="connsiteX6" fmla="*/ 503648 w 3183810"/>
              <a:gd name="connsiteY6" fmla="*/ 3549845 h 4296974"/>
              <a:gd name="connsiteX7" fmla="*/ 501173 w 3183810"/>
              <a:gd name="connsiteY7" fmla="*/ 2650034 h 4296974"/>
              <a:gd name="connsiteX8" fmla="*/ 45407 w 3183810"/>
              <a:gd name="connsiteY8" fmla="*/ 1097117 h 4296974"/>
              <a:gd name="connsiteX0" fmla="*/ 38974 w 3177377"/>
              <a:gd name="connsiteY0" fmla="*/ 1097117 h 4296974"/>
              <a:gd name="connsiteX1" fmla="*/ 1330336 w 3177377"/>
              <a:gd name="connsiteY1" fmla="*/ 8174 h 4296974"/>
              <a:gd name="connsiteX2" fmla="*/ 2891851 w 3177377"/>
              <a:gd name="connsiteY2" fmla="*/ 697491 h 4296974"/>
              <a:gd name="connsiteX3" fmla="*/ 2815911 w 3177377"/>
              <a:gd name="connsiteY3" fmla="*/ 2532023 h 4296974"/>
              <a:gd name="connsiteX4" fmla="*/ 2950985 w 3177377"/>
              <a:gd name="connsiteY4" fmla="*/ 3423497 h 4296974"/>
              <a:gd name="connsiteX5" fmla="*/ 1783107 w 3177377"/>
              <a:gd name="connsiteY5" fmla="*/ 4295954 h 4296974"/>
              <a:gd name="connsiteX6" fmla="*/ 497215 w 3177377"/>
              <a:gd name="connsiteY6" fmla="*/ 3549845 h 4296974"/>
              <a:gd name="connsiteX7" fmla="*/ 494740 w 3177377"/>
              <a:gd name="connsiteY7" fmla="*/ 2650034 h 4296974"/>
              <a:gd name="connsiteX8" fmla="*/ 38974 w 3177377"/>
              <a:gd name="connsiteY8" fmla="*/ 1097117 h 4296974"/>
              <a:gd name="connsiteX0" fmla="*/ 39504 w 3177907"/>
              <a:gd name="connsiteY0" fmla="*/ 1063966 h 4263823"/>
              <a:gd name="connsiteX1" fmla="*/ 1339333 w 3177907"/>
              <a:gd name="connsiteY1" fmla="*/ 8890 h 4263823"/>
              <a:gd name="connsiteX2" fmla="*/ 2892381 w 3177907"/>
              <a:gd name="connsiteY2" fmla="*/ 664340 h 4263823"/>
              <a:gd name="connsiteX3" fmla="*/ 2816441 w 3177907"/>
              <a:gd name="connsiteY3" fmla="*/ 2498872 h 4263823"/>
              <a:gd name="connsiteX4" fmla="*/ 2951515 w 3177907"/>
              <a:gd name="connsiteY4" fmla="*/ 3390346 h 4263823"/>
              <a:gd name="connsiteX5" fmla="*/ 1783637 w 3177907"/>
              <a:gd name="connsiteY5" fmla="*/ 4262803 h 4263823"/>
              <a:gd name="connsiteX6" fmla="*/ 497745 w 3177907"/>
              <a:gd name="connsiteY6" fmla="*/ 3516694 h 4263823"/>
              <a:gd name="connsiteX7" fmla="*/ 495270 w 3177907"/>
              <a:gd name="connsiteY7" fmla="*/ 2616883 h 4263823"/>
              <a:gd name="connsiteX8" fmla="*/ 39504 w 3177907"/>
              <a:gd name="connsiteY8" fmla="*/ 1063966 h 4263823"/>
              <a:gd name="connsiteX0" fmla="*/ 39504 w 3177907"/>
              <a:gd name="connsiteY0" fmla="*/ 1057653 h 4257510"/>
              <a:gd name="connsiteX1" fmla="*/ 1339333 w 3177907"/>
              <a:gd name="connsiteY1" fmla="*/ 2577 h 4257510"/>
              <a:gd name="connsiteX2" fmla="*/ 2892381 w 3177907"/>
              <a:gd name="connsiteY2" fmla="*/ 658027 h 4257510"/>
              <a:gd name="connsiteX3" fmla="*/ 2816441 w 3177907"/>
              <a:gd name="connsiteY3" fmla="*/ 2492559 h 4257510"/>
              <a:gd name="connsiteX4" fmla="*/ 2951515 w 3177907"/>
              <a:gd name="connsiteY4" fmla="*/ 3384033 h 4257510"/>
              <a:gd name="connsiteX5" fmla="*/ 1783637 w 3177907"/>
              <a:gd name="connsiteY5" fmla="*/ 4256490 h 4257510"/>
              <a:gd name="connsiteX6" fmla="*/ 497745 w 3177907"/>
              <a:gd name="connsiteY6" fmla="*/ 3510381 h 4257510"/>
              <a:gd name="connsiteX7" fmla="*/ 495270 w 3177907"/>
              <a:gd name="connsiteY7" fmla="*/ 2610570 h 4257510"/>
              <a:gd name="connsiteX8" fmla="*/ 39504 w 3177907"/>
              <a:gd name="connsiteY8" fmla="*/ 1057653 h 4257510"/>
              <a:gd name="connsiteX0" fmla="*/ 39504 w 3177907"/>
              <a:gd name="connsiteY0" fmla="*/ 1058124 h 4257981"/>
              <a:gd name="connsiteX1" fmla="*/ 1339333 w 3177907"/>
              <a:gd name="connsiteY1" fmla="*/ 3048 h 4257981"/>
              <a:gd name="connsiteX2" fmla="*/ 2892381 w 3177907"/>
              <a:gd name="connsiteY2" fmla="*/ 658498 h 4257981"/>
              <a:gd name="connsiteX3" fmla="*/ 2816441 w 3177907"/>
              <a:gd name="connsiteY3" fmla="*/ 2493030 h 4257981"/>
              <a:gd name="connsiteX4" fmla="*/ 2951515 w 3177907"/>
              <a:gd name="connsiteY4" fmla="*/ 3384504 h 4257981"/>
              <a:gd name="connsiteX5" fmla="*/ 1783637 w 3177907"/>
              <a:gd name="connsiteY5" fmla="*/ 4256961 h 4257981"/>
              <a:gd name="connsiteX6" fmla="*/ 497745 w 3177907"/>
              <a:gd name="connsiteY6" fmla="*/ 3510852 h 4257981"/>
              <a:gd name="connsiteX7" fmla="*/ 495270 w 3177907"/>
              <a:gd name="connsiteY7" fmla="*/ 2611041 h 4257981"/>
              <a:gd name="connsiteX8" fmla="*/ 39504 w 3177907"/>
              <a:gd name="connsiteY8" fmla="*/ 1058124 h 4257981"/>
              <a:gd name="connsiteX0" fmla="*/ 39504 w 3155675"/>
              <a:gd name="connsiteY0" fmla="*/ 1058124 h 4257981"/>
              <a:gd name="connsiteX1" fmla="*/ 1339333 w 3155675"/>
              <a:gd name="connsiteY1" fmla="*/ 3048 h 4257981"/>
              <a:gd name="connsiteX2" fmla="*/ 2892381 w 3155675"/>
              <a:gd name="connsiteY2" fmla="*/ 658498 h 4257981"/>
              <a:gd name="connsiteX3" fmla="*/ 2816441 w 3155675"/>
              <a:gd name="connsiteY3" fmla="*/ 2493030 h 4257981"/>
              <a:gd name="connsiteX4" fmla="*/ 2951515 w 3155675"/>
              <a:gd name="connsiteY4" fmla="*/ 3384504 h 4257981"/>
              <a:gd name="connsiteX5" fmla="*/ 1783637 w 3155675"/>
              <a:gd name="connsiteY5" fmla="*/ 4256961 h 4257981"/>
              <a:gd name="connsiteX6" fmla="*/ 497745 w 3155675"/>
              <a:gd name="connsiteY6" fmla="*/ 3510852 h 4257981"/>
              <a:gd name="connsiteX7" fmla="*/ 495270 w 3155675"/>
              <a:gd name="connsiteY7" fmla="*/ 2611041 h 4257981"/>
              <a:gd name="connsiteX8" fmla="*/ 39504 w 3155675"/>
              <a:gd name="connsiteY8" fmla="*/ 1058124 h 4257981"/>
              <a:gd name="connsiteX0" fmla="*/ 39504 w 3071389"/>
              <a:gd name="connsiteY0" fmla="*/ 1058124 h 4257981"/>
              <a:gd name="connsiteX1" fmla="*/ 1339333 w 3071389"/>
              <a:gd name="connsiteY1" fmla="*/ 3048 h 4257981"/>
              <a:gd name="connsiteX2" fmla="*/ 2892381 w 3071389"/>
              <a:gd name="connsiteY2" fmla="*/ 658498 h 4257981"/>
              <a:gd name="connsiteX3" fmla="*/ 2816441 w 3071389"/>
              <a:gd name="connsiteY3" fmla="*/ 2493030 h 4257981"/>
              <a:gd name="connsiteX4" fmla="*/ 2951515 w 3071389"/>
              <a:gd name="connsiteY4" fmla="*/ 3384504 h 4257981"/>
              <a:gd name="connsiteX5" fmla="*/ 1783637 w 3071389"/>
              <a:gd name="connsiteY5" fmla="*/ 4256961 h 4257981"/>
              <a:gd name="connsiteX6" fmla="*/ 497745 w 3071389"/>
              <a:gd name="connsiteY6" fmla="*/ 3510852 h 4257981"/>
              <a:gd name="connsiteX7" fmla="*/ 495270 w 3071389"/>
              <a:gd name="connsiteY7" fmla="*/ 2611041 h 4257981"/>
              <a:gd name="connsiteX8" fmla="*/ 39504 w 3071389"/>
              <a:gd name="connsiteY8" fmla="*/ 1058124 h 4257981"/>
              <a:gd name="connsiteX0" fmla="*/ 39504 w 3140580"/>
              <a:gd name="connsiteY0" fmla="*/ 1061674 h 4261531"/>
              <a:gd name="connsiteX1" fmla="*/ 1339333 w 3140580"/>
              <a:gd name="connsiteY1" fmla="*/ 6598 h 4261531"/>
              <a:gd name="connsiteX2" fmla="*/ 2993981 w 3140580"/>
              <a:gd name="connsiteY2" fmla="*/ 721314 h 4261531"/>
              <a:gd name="connsiteX3" fmla="*/ 2816441 w 3140580"/>
              <a:gd name="connsiteY3" fmla="*/ 2496580 h 4261531"/>
              <a:gd name="connsiteX4" fmla="*/ 2951515 w 3140580"/>
              <a:gd name="connsiteY4" fmla="*/ 3388054 h 4261531"/>
              <a:gd name="connsiteX5" fmla="*/ 1783637 w 3140580"/>
              <a:gd name="connsiteY5" fmla="*/ 4260511 h 4261531"/>
              <a:gd name="connsiteX6" fmla="*/ 497745 w 3140580"/>
              <a:gd name="connsiteY6" fmla="*/ 3514402 h 4261531"/>
              <a:gd name="connsiteX7" fmla="*/ 495270 w 3140580"/>
              <a:gd name="connsiteY7" fmla="*/ 2614591 h 4261531"/>
              <a:gd name="connsiteX8" fmla="*/ 39504 w 3140580"/>
              <a:gd name="connsiteY8" fmla="*/ 1061674 h 4261531"/>
              <a:gd name="connsiteX0" fmla="*/ 39504 w 3140580"/>
              <a:gd name="connsiteY0" fmla="*/ 1061674 h 4261531"/>
              <a:gd name="connsiteX1" fmla="*/ 1339333 w 3140580"/>
              <a:gd name="connsiteY1" fmla="*/ 6598 h 4261531"/>
              <a:gd name="connsiteX2" fmla="*/ 2993981 w 3140580"/>
              <a:gd name="connsiteY2" fmla="*/ 721314 h 4261531"/>
              <a:gd name="connsiteX3" fmla="*/ 2816441 w 3140580"/>
              <a:gd name="connsiteY3" fmla="*/ 2496580 h 4261531"/>
              <a:gd name="connsiteX4" fmla="*/ 2951515 w 3140580"/>
              <a:gd name="connsiteY4" fmla="*/ 3388054 h 4261531"/>
              <a:gd name="connsiteX5" fmla="*/ 1783637 w 3140580"/>
              <a:gd name="connsiteY5" fmla="*/ 4260511 h 4261531"/>
              <a:gd name="connsiteX6" fmla="*/ 497745 w 3140580"/>
              <a:gd name="connsiteY6" fmla="*/ 3514402 h 4261531"/>
              <a:gd name="connsiteX7" fmla="*/ 495270 w 3140580"/>
              <a:gd name="connsiteY7" fmla="*/ 2614591 h 4261531"/>
              <a:gd name="connsiteX8" fmla="*/ 39504 w 3140580"/>
              <a:gd name="connsiteY8" fmla="*/ 1061674 h 4261531"/>
              <a:gd name="connsiteX0" fmla="*/ 39504 w 3122341"/>
              <a:gd name="connsiteY0" fmla="*/ 1060858 h 4260715"/>
              <a:gd name="connsiteX1" fmla="*/ 1339333 w 3122341"/>
              <a:gd name="connsiteY1" fmla="*/ 5782 h 4260715"/>
              <a:gd name="connsiteX2" fmla="*/ 2968581 w 3122341"/>
              <a:gd name="connsiteY2" fmla="*/ 737431 h 4260715"/>
              <a:gd name="connsiteX3" fmla="*/ 2816441 w 3122341"/>
              <a:gd name="connsiteY3" fmla="*/ 2495764 h 4260715"/>
              <a:gd name="connsiteX4" fmla="*/ 2951515 w 3122341"/>
              <a:gd name="connsiteY4" fmla="*/ 3387238 h 4260715"/>
              <a:gd name="connsiteX5" fmla="*/ 1783637 w 3122341"/>
              <a:gd name="connsiteY5" fmla="*/ 4259695 h 4260715"/>
              <a:gd name="connsiteX6" fmla="*/ 497745 w 3122341"/>
              <a:gd name="connsiteY6" fmla="*/ 3513586 h 4260715"/>
              <a:gd name="connsiteX7" fmla="*/ 495270 w 3122341"/>
              <a:gd name="connsiteY7" fmla="*/ 2613775 h 4260715"/>
              <a:gd name="connsiteX8" fmla="*/ 39504 w 3122341"/>
              <a:gd name="connsiteY8" fmla="*/ 1060858 h 4260715"/>
              <a:gd name="connsiteX0" fmla="*/ 39504 w 3167351"/>
              <a:gd name="connsiteY0" fmla="*/ 1060858 h 4260715"/>
              <a:gd name="connsiteX1" fmla="*/ 1339333 w 3167351"/>
              <a:gd name="connsiteY1" fmla="*/ 5782 h 4260715"/>
              <a:gd name="connsiteX2" fmla="*/ 2968581 w 3167351"/>
              <a:gd name="connsiteY2" fmla="*/ 737431 h 4260715"/>
              <a:gd name="connsiteX3" fmla="*/ 2816441 w 3167351"/>
              <a:gd name="connsiteY3" fmla="*/ 2495764 h 4260715"/>
              <a:gd name="connsiteX4" fmla="*/ 2951515 w 3167351"/>
              <a:gd name="connsiteY4" fmla="*/ 3387238 h 4260715"/>
              <a:gd name="connsiteX5" fmla="*/ 1783637 w 3167351"/>
              <a:gd name="connsiteY5" fmla="*/ 4259695 h 4260715"/>
              <a:gd name="connsiteX6" fmla="*/ 497745 w 3167351"/>
              <a:gd name="connsiteY6" fmla="*/ 3513586 h 4260715"/>
              <a:gd name="connsiteX7" fmla="*/ 495270 w 3167351"/>
              <a:gd name="connsiteY7" fmla="*/ 2613775 h 4260715"/>
              <a:gd name="connsiteX8" fmla="*/ 39504 w 3167351"/>
              <a:gd name="connsiteY8" fmla="*/ 1060858 h 4260715"/>
              <a:gd name="connsiteX0" fmla="*/ 39504 w 3167351"/>
              <a:gd name="connsiteY0" fmla="*/ 1061113 h 4260970"/>
              <a:gd name="connsiteX1" fmla="*/ 1339333 w 3167351"/>
              <a:gd name="connsiteY1" fmla="*/ 6037 h 4260970"/>
              <a:gd name="connsiteX2" fmla="*/ 2968581 w 3167351"/>
              <a:gd name="connsiteY2" fmla="*/ 737686 h 4260970"/>
              <a:gd name="connsiteX3" fmla="*/ 2816441 w 3167351"/>
              <a:gd name="connsiteY3" fmla="*/ 2496019 h 4260970"/>
              <a:gd name="connsiteX4" fmla="*/ 2951515 w 3167351"/>
              <a:gd name="connsiteY4" fmla="*/ 3387493 h 4260970"/>
              <a:gd name="connsiteX5" fmla="*/ 1783637 w 3167351"/>
              <a:gd name="connsiteY5" fmla="*/ 4259950 h 4260970"/>
              <a:gd name="connsiteX6" fmla="*/ 497745 w 3167351"/>
              <a:gd name="connsiteY6" fmla="*/ 3513841 h 4260970"/>
              <a:gd name="connsiteX7" fmla="*/ 495270 w 3167351"/>
              <a:gd name="connsiteY7" fmla="*/ 2614030 h 4260970"/>
              <a:gd name="connsiteX8" fmla="*/ 39504 w 3167351"/>
              <a:gd name="connsiteY8" fmla="*/ 1061113 h 4260970"/>
              <a:gd name="connsiteX0" fmla="*/ 39504 w 3167351"/>
              <a:gd name="connsiteY0" fmla="*/ 1066644 h 4266501"/>
              <a:gd name="connsiteX1" fmla="*/ 1339333 w 3167351"/>
              <a:gd name="connsiteY1" fmla="*/ 11568 h 4266501"/>
              <a:gd name="connsiteX2" fmla="*/ 2968581 w 3167351"/>
              <a:gd name="connsiteY2" fmla="*/ 743217 h 4266501"/>
              <a:gd name="connsiteX3" fmla="*/ 2816441 w 3167351"/>
              <a:gd name="connsiteY3" fmla="*/ 2501550 h 4266501"/>
              <a:gd name="connsiteX4" fmla="*/ 2951515 w 3167351"/>
              <a:gd name="connsiteY4" fmla="*/ 3393024 h 4266501"/>
              <a:gd name="connsiteX5" fmla="*/ 1783637 w 3167351"/>
              <a:gd name="connsiteY5" fmla="*/ 4265481 h 4266501"/>
              <a:gd name="connsiteX6" fmla="*/ 497745 w 3167351"/>
              <a:gd name="connsiteY6" fmla="*/ 3519372 h 4266501"/>
              <a:gd name="connsiteX7" fmla="*/ 495270 w 3167351"/>
              <a:gd name="connsiteY7" fmla="*/ 2619561 h 4266501"/>
              <a:gd name="connsiteX8" fmla="*/ 39504 w 3167351"/>
              <a:gd name="connsiteY8" fmla="*/ 1066644 h 4266501"/>
              <a:gd name="connsiteX0" fmla="*/ 39504 w 3167351"/>
              <a:gd name="connsiteY0" fmla="*/ 1066644 h 4268508"/>
              <a:gd name="connsiteX1" fmla="*/ 1339333 w 3167351"/>
              <a:gd name="connsiteY1" fmla="*/ 11568 h 4268508"/>
              <a:gd name="connsiteX2" fmla="*/ 2968581 w 3167351"/>
              <a:gd name="connsiteY2" fmla="*/ 743217 h 4268508"/>
              <a:gd name="connsiteX3" fmla="*/ 2816441 w 3167351"/>
              <a:gd name="connsiteY3" fmla="*/ 2501550 h 4268508"/>
              <a:gd name="connsiteX4" fmla="*/ 2951515 w 3167351"/>
              <a:gd name="connsiteY4" fmla="*/ 3393024 h 4268508"/>
              <a:gd name="connsiteX5" fmla="*/ 1783637 w 3167351"/>
              <a:gd name="connsiteY5" fmla="*/ 4265481 h 4268508"/>
              <a:gd name="connsiteX6" fmla="*/ 497745 w 3167351"/>
              <a:gd name="connsiteY6" fmla="*/ 3519372 h 4268508"/>
              <a:gd name="connsiteX7" fmla="*/ 495270 w 3167351"/>
              <a:gd name="connsiteY7" fmla="*/ 2619561 h 4268508"/>
              <a:gd name="connsiteX8" fmla="*/ 39504 w 3167351"/>
              <a:gd name="connsiteY8" fmla="*/ 1066644 h 4268508"/>
              <a:gd name="connsiteX0" fmla="*/ 39504 w 3167351"/>
              <a:gd name="connsiteY0" fmla="*/ 1066644 h 4269741"/>
              <a:gd name="connsiteX1" fmla="*/ 1339333 w 3167351"/>
              <a:gd name="connsiteY1" fmla="*/ 11568 h 4269741"/>
              <a:gd name="connsiteX2" fmla="*/ 2968581 w 3167351"/>
              <a:gd name="connsiteY2" fmla="*/ 743217 h 4269741"/>
              <a:gd name="connsiteX3" fmla="*/ 2816441 w 3167351"/>
              <a:gd name="connsiteY3" fmla="*/ 2501550 h 4269741"/>
              <a:gd name="connsiteX4" fmla="*/ 2951515 w 3167351"/>
              <a:gd name="connsiteY4" fmla="*/ 3393024 h 4269741"/>
              <a:gd name="connsiteX5" fmla="*/ 1783637 w 3167351"/>
              <a:gd name="connsiteY5" fmla="*/ 4265481 h 4269741"/>
              <a:gd name="connsiteX6" fmla="*/ 497745 w 3167351"/>
              <a:gd name="connsiteY6" fmla="*/ 3519372 h 4269741"/>
              <a:gd name="connsiteX7" fmla="*/ 495270 w 3167351"/>
              <a:gd name="connsiteY7" fmla="*/ 2619561 h 4269741"/>
              <a:gd name="connsiteX8" fmla="*/ 39504 w 3167351"/>
              <a:gd name="connsiteY8" fmla="*/ 1066644 h 42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51" h="4269741">
                <a:moveTo>
                  <a:pt x="39504" y="1066644"/>
                </a:moveTo>
                <a:cubicBezTo>
                  <a:pt x="180181" y="631979"/>
                  <a:pt x="622553" y="90873"/>
                  <a:pt x="1339333" y="11568"/>
                </a:cubicBezTo>
                <a:cubicBezTo>
                  <a:pt x="2056113" y="-67737"/>
                  <a:pt x="2625356" y="269865"/>
                  <a:pt x="2968581" y="743217"/>
                </a:cubicBezTo>
                <a:cubicBezTo>
                  <a:pt x="3375631" y="1300975"/>
                  <a:pt x="3072004" y="2236608"/>
                  <a:pt x="2816441" y="2501550"/>
                </a:cubicBezTo>
                <a:cubicBezTo>
                  <a:pt x="3014300" y="2616306"/>
                  <a:pt x="3068226" y="2997566"/>
                  <a:pt x="2951515" y="3393024"/>
                </a:cubicBezTo>
                <a:cubicBezTo>
                  <a:pt x="2800548" y="3932545"/>
                  <a:pt x="2226464" y="4227490"/>
                  <a:pt x="1783637" y="4265481"/>
                </a:cubicBezTo>
                <a:cubicBezTo>
                  <a:pt x="1340810" y="4303472"/>
                  <a:pt x="775973" y="4090026"/>
                  <a:pt x="497745" y="3519372"/>
                </a:cubicBezTo>
                <a:cubicBezTo>
                  <a:pt x="346777" y="3146968"/>
                  <a:pt x="409866" y="2857467"/>
                  <a:pt x="495270" y="2619561"/>
                </a:cubicBezTo>
                <a:cubicBezTo>
                  <a:pt x="153336" y="2319814"/>
                  <a:pt x="-101173" y="1501310"/>
                  <a:pt x="39504" y="1066644"/>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Hexagon 27">
            <a:extLst>
              <a:ext uri="{FF2B5EF4-FFF2-40B4-BE49-F238E27FC236}">
                <a16:creationId xmlns:a16="http://schemas.microsoft.com/office/drawing/2014/main" id="{CAC8FA52-DF22-46D1-8624-AEEB5DBEF5B0}"/>
              </a:ext>
            </a:extLst>
          </p:cNvPr>
          <p:cNvSpPr>
            <a:spLocks noChangeAspect="1"/>
          </p:cNvSpPr>
          <p:nvPr/>
        </p:nvSpPr>
        <p:spPr>
          <a:xfrm>
            <a:off x="6566001" y="1246783"/>
            <a:ext cx="2305576" cy="2497933"/>
          </a:xfrm>
          <a:custGeom>
            <a:avLst/>
            <a:gdLst>
              <a:gd name="connsiteX0" fmla="*/ 0 w 2415537"/>
              <a:gd name="connsiteY0" fmla="*/ 1104900 h 2209800"/>
              <a:gd name="connsiteX1" fmla="*/ 552450 w 2415537"/>
              <a:gd name="connsiteY1" fmla="*/ 1 h 2209800"/>
              <a:gd name="connsiteX2" fmla="*/ 1863087 w 2415537"/>
              <a:gd name="connsiteY2" fmla="*/ 1 h 2209800"/>
              <a:gd name="connsiteX3" fmla="*/ 2415537 w 2415537"/>
              <a:gd name="connsiteY3" fmla="*/ 1104900 h 2209800"/>
              <a:gd name="connsiteX4" fmla="*/ 1863087 w 2415537"/>
              <a:gd name="connsiteY4" fmla="*/ 2209799 h 2209800"/>
              <a:gd name="connsiteX5" fmla="*/ 552450 w 2415537"/>
              <a:gd name="connsiteY5" fmla="*/ 2209799 h 2209800"/>
              <a:gd name="connsiteX6" fmla="*/ 0 w 2415537"/>
              <a:gd name="connsiteY6" fmla="*/ 1104900 h 2209800"/>
              <a:gd name="connsiteX0" fmla="*/ 0 w 2415537"/>
              <a:gd name="connsiteY0" fmla="*/ 1333499 h 2438398"/>
              <a:gd name="connsiteX1" fmla="*/ 137584 w 2415537"/>
              <a:gd name="connsiteY1" fmla="*/ 0 h 2438398"/>
              <a:gd name="connsiteX2" fmla="*/ 1863087 w 2415537"/>
              <a:gd name="connsiteY2" fmla="*/ 228600 h 2438398"/>
              <a:gd name="connsiteX3" fmla="*/ 2415537 w 2415537"/>
              <a:gd name="connsiteY3" fmla="*/ 1333499 h 2438398"/>
              <a:gd name="connsiteX4" fmla="*/ 1863087 w 2415537"/>
              <a:gd name="connsiteY4" fmla="*/ 2438398 h 2438398"/>
              <a:gd name="connsiteX5" fmla="*/ 552450 w 2415537"/>
              <a:gd name="connsiteY5" fmla="*/ 2438398 h 2438398"/>
              <a:gd name="connsiteX6" fmla="*/ 0 w 2415537"/>
              <a:gd name="connsiteY6" fmla="*/ 1333499 h 2438398"/>
              <a:gd name="connsiteX0" fmla="*/ 0 w 2415537"/>
              <a:gd name="connsiteY0" fmla="*/ 1502832 h 2607731"/>
              <a:gd name="connsiteX1" fmla="*/ 137584 w 2415537"/>
              <a:gd name="connsiteY1" fmla="*/ 169333 h 2607731"/>
              <a:gd name="connsiteX2" fmla="*/ 1160353 w 2415537"/>
              <a:gd name="connsiteY2" fmla="*/ 0 h 2607731"/>
              <a:gd name="connsiteX3" fmla="*/ 2415537 w 2415537"/>
              <a:gd name="connsiteY3" fmla="*/ 1502832 h 2607731"/>
              <a:gd name="connsiteX4" fmla="*/ 1863087 w 2415537"/>
              <a:gd name="connsiteY4" fmla="*/ 2607731 h 2607731"/>
              <a:gd name="connsiteX5" fmla="*/ 552450 w 2415537"/>
              <a:gd name="connsiteY5" fmla="*/ 2607731 h 2607731"/>
              <a:gd name="connsiteX6" fmla="*/ 0 w 2415537"/>
              <a:gd name="connsiteY6" fmla="*/ 1502832 h 2607731"/>
              <a:gd name="connsiteX0" fmla="*/ 0 w 2322404"/>
              <a:gd name="connsiteY0" fmla="*/ 1502832 h 2607731"/>
              <a:gd name="connsiteX1" fmla="*/ 137584 w 2322404"/>
              <a:gd name="connsiteY1" fmla="*/ 169333 h 2607731"/>
              <a:gd name="connsiteX2" fmla="*/ 1160353 w 2322404"/>
              <a:gd name="connsiteY2" fmla="*/ 0 h 2607731"/>
              <a:gd name="connsiteX3" fmla="*/ 2322404 w 2322404"/>
              <a:gd name="connsiteY3" fmla="*/ 1621366 h 2607731"/>
              <a:gd name="connsiteX4" fmla="*/ 1863087 w 2322404"/>
              <a:gd name="connsiteY4" fmla="*/ 2607731 h 2607731"/>
              <a:gd name="connsiteX5" fmla="*/ 552450 w 2322404"/>
              <a:gd name="connsiteY5" fmla="*/ 2607731 h 2607731"/>
              <a:gd name="connsiteX6" fmla="*/ 0 w 2322404"/>
              <a:gd name="connsiteY6" fmla="*/ 1502832 h 2607731"/>
              <a:gd name="connsiteX0" fmla="*/ 0 w 2322404"/>
              <a:gd name="connsiteY0" fmla="*/ 1502832 h 2743198"/>
              <a:gd name="connsiteX1" fmla="*/ 137584 w 2322404"/>
              <a:gd name="connsiteY1" fmla="*/ 169333 h 2743198"/>
              <a:gd name="connsiteX2" fmla="*/ 1160353 w 2322404"/>
              <a:gd name="connsiteY2" fmla="*/ 0 h 2743198"/>
              <a:gd name="connsiteX3" fmla="*/ 2322404 w 2322404"/>
              <a:gd name="connsiteY3" fmla="*/ 1621366 h 2743198"/>
              <a:gd name="connsiteX4" fmla="*/ 1490554 w 2322404"/>
              <a:gd name="connsiteY4" fmla="*/ 2743198 h 2743198"/>
              <a:gd name="connsiteX5" fmla="*/ 552450 w 2322404"/>
              <a:gd name="connsiteY5" fmla="*/ 2607731 h 2743198"/>
              <a:gd name="connsiteX6" fmla="*/ 0 w 2322404"/>
              <a:gd name="connsiteY6" fmla="*/ 1502832 h 2743198"/>
              <a:gd name="connsiteX0" fmla="*/ 209550 w 2531954"/>
              <a:gd name="connsiteY0" fmla="*/ 1502832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6" fmla="*/ 209550 w 2531954"/>
              <a:gd name="connsiteY6" fmla="*/ 1502832 h 2743198"/>
              <a:gd name="connsiteX0" fmla="*/ 0 w 2531954"/>
              <a:gd name="connsiteY0" fmla="*/ 21589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58998 h 2743198"/>
              <a:gd name="connsiteX0" fmla="*/ 0 w 2531954"/>
              <a:gd name="connsiteY0" fmla="*/ 2184398 h 2743198"/>
              <a:gd name="connsiteX1" fmla="*/ 347134 w 2531954"/>
              <a:gd name="connsiteY1" fmla="*/ 169333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 name="connsiteX0" fmla="*/ 0 w 2531954"/>
              <a:gd name="connsiteY0" fmla="*/ 2184398 h 2743198"/>
              <a:gd name="connsiteX1" fmla="*/ 338668 w 2531954"/>
              <a:gd name="connsiteY1" fmla="*/ 211667 h 2743198"/>
              <a:gd name="connsiteX2" fmla="*/ 1369903 w 2531954"/>
              <a:gd name="connsiteY2" fmla="*/ 0 h 2743198"/>
              <a:gd name="connsiteX3" fmla="*/ 2531954 w 2531954"/>
              <a:gd name="connsiteY3" fmla="*/ 1621366 h 2743198"/>
              <a:gd name="connsiteX4" fmla="*/ 1700104 w 2531954"/>
              <a:gd name="connsiteY4" fmla="*/ 2743198 h 2743198"/>
              <a:gd name="connsiteX5" fmla="*/ 0 w 2531954"/>
              <a:gd name="connsiteY5" fmla="*/ 2184398 h 274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954" h="2743198">
                <a:moveTo>
                  <a:pt x="0" y="2184398"/>
                </a:moveTo>
                <a:lnTo>
                  <a:pt x="338668" y="211667"/>
                </a:lnTo>
                <a:lnTo>
                  <a:pt x="1369903" y="0"/>
                </a:lnTo>
                <a:lnTo>
                  <a:pt x="2531954" y="1621366"/>
                </a:lnTo>
                <a:lnTo>
                  <a:pt x="1700104" y="2743198"/>
                </a:lnTo>
                <a:lnTo>
                  <a:pt x="0" y="218439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429CE017-EFF7-4BCE-AAD7-D7959DDC6DEA}"/>
              </a:ext>
            </a:extLst>
          </p:cNvPr>
          <p:cNvSpPr>
            <a:spLocks noChangeAspect="1"/>
          </p:cNvSpPr>
          <p:nvPr/>
        </p:nvSpPr>
        <p:spPr>
          <a:xfrm>
            <a:off x="508457" y="1224836"/>
            <a:ext cx="2048185" cy="2414547"/>
          </a:xfrm>
          <a:custGeom>
            <a:avLst/>
            <a:gdLst>
              <a:gd name="connsiteX0" fmla="*/ 0 w 3981157"/>
              <a:gd name="connsiteY0" fmla="*/ 1990579 h 3981157"/>
              <a:gd name="connsiteX1" fmla="*/ 1990579 w 3981157"/>
              <a:gd name="connsiteY1" fmla="*/ 0 h 3981157"/>
              <a:gd name="connsiteX2" fmla="*/ 3981158 w 3981157"/>
              <a:gd name="connsiteY2" fmla="*/ 1990579 h 3981157"/>
              <a:gd name="connsiteX3" fmla="*/ 1990579 w 3981157"/>
              <a:gd name="connsiteY3" fmla="*/ 3981158 h 3981157"/>
              <a:gd name="connsiteX4" fmla="*/ 0 w 3981157"/>
              <a:gd name="connsiteY4" fmla="*/ 1990579 h 3981157"/>
              <a:gd name="connsiteX0" fmla="*/ 0 w 3474721"/>
              <a:gd name="connsiteY0" fmla="*/ 2416242 h 3990884"/>
              <a:gd name="connsiteX1" fmla="*/ 1484142 w 3474721"/>
              <a:gd name="connsiteY1" fmla="*/ 3632 h 3990884"/>
              <a:gd name="connsiteX2" fmla="*/ 3474721 w 3474721"/>
              <a:gd name="connsiteY2" fmla="*/ 1994211 h 3990884"/>
              <a:gd name="connsiteX3" fmla="*/ 1484142 w 3474721"/>
              <a:gd name="connsiteY3" fmla="*/ 3984790 h 3990884"/>
              <a:gd name="connsiteX4" fmla="*/ 0 w 3474721"/>
              <a:gd name="connsiteY4" fmla="*/ 2416242 h 3990884"/>
              <a:gd name="connsiteX0" fmla="*/ 184865 w 3659586"/>
              <a:gd name="connsiteY0" fmla="*/ 2416242 h 4001373"/>
              <a:gd name="connsiteX1" fmla="*/ 1669007 w 3659586"/>
              <a:gd name="connsiteY1" fmla="*/ 3632 h 4001373"/>
              <a:gd name="connsiteX2" fmla="*/ 3659586 w 3659586"/>
              <a:gd name="connsiteY2" fmla="*/ 1994211 h 4001373"/>
              <a:gd name="connsiteX3" fmla="*/ 1669007 w 3659586"/>
              <a:gd name="connsiteY3" fmla="*/ 3984790 h 4001373"/>
              <a:gd name="connsiteX4" fmla="*/ 184865 w 3659586"/>
              <a:gd name="connsiteY4" fmla="*/ 2416242 h 4001373"/>
              <a:gd name="connsiteX0" fmla="*/ 180945 w 3346176"/>
              <a:gd name="connsiteY0" fmla="*/ 2426985 h 4030117"/>
              <a:gd name="connsiteX1" fmla="*/ 1665087 w 3346176"/>
              <a:gd name="connsiteY1" fmla="*/ 14375 h 4030117"/>
              <a:gd name="connsiteX2" fmla="*/ 3346176 w 3346176"/>
              <a:gd name="connsiteY2" fmla="*/ 1681397 h 4030117"/>
              <a:gd name="connsiteX3" fmla="*/ 1665087 w 3346176"/>
              <a:gd name="connsiteY3" fmla="*/ 3995533 h 4030117"/>
              <a:gd name="connsiteX4" fmla="*/ 180945 w 3346176"/>
              <a:gd name="connsiteY4" fmla="*/ 2426985 h 4030117"/>
              <a:gd name="connsiteX0" fmla="*/ 20495 w 3185726"/>
              <a:gd name="connsiteY0" fmla="*/ 2426985 h 4159517"/>
              <a:gd name="connsiteX1" fmla="*/ 1504637 w 3185726"/>
              <a:gd name="connsiteY1" fmla="*/ 14375 h 4159517"/>
              <a:gd name="connsiteX2" fmla="*/ 3185726 w 3185726"/>
              <a:gd name="connsiteY2" fmla="*/ 1681397 h 4159517"/>
              <a:gd name="connsiteX3" fmla="*/ 815320 w 3185726"/>
              <a:gd name="connsiteY3" fmla="*/ 4150278 h 4159517"/>
              <a:gd name="connsiteX4" fmla="*/ 20495 w 3185726"/>
              <a:gd name="connsiteY4" fmla="*/ 2426985 h 4159517"/>
              <a:gd name="connsiteX0" fmla="*/ 69167 w 3234398"/>
              <a:gd name="connsiteY0" fmla="*/ 2426985 h 4188598"/>
              <a:gd name="connsiteX1" fmla="*/ 1553309 w 3234398"/>
              <a:gd name="connsiteY1" fmla="*/ 14375 h 4188598"/>
              <a:gd name="connsiteX2" fmla="*/ 3234398 w 3234398"/>
              <a:gd name="connsiteY2" fmla="*/ 1681397 h 4188598"/>
              <a:gd name="connsiteX3" fmla="*/ 863992 w 3234398"/>
              <a:gd name="connsiteY3" fmla="*/ 4150278 h 4188598"/>
              <a:gd name="connsiteX4" fmla="*/ 69167 w 3234398"/>
              <a:gd name="connsiteY4" fmla="*/ 2426985 h 4188598"/>
              <a:gd name="connsiteX0" fmla="*/ 237645 w 3402876"/>
              <a:gd name="connsiteY0" fmla="*/ 2426985 h 4185495"/>
              <a:gd name="connsiteX1" fmla="*/ 1721787 w 3402876"/>
              <a:gd name="connsiteY1" fmla="*/ 14375 h 4185495"/>
              <a:gd name="connsiteX2" fmla="*/ 3402876 w 3402876"/>
              <a:gd name="connsiteY2" fmla="*/ 1681397 h 4185495"/>
              <a:gd name="connsiteX3" fmla="*/ 1032470 w 3402876"/>
              <a:gd name="connsiteY3" fmla="*/ 4150278 h 4185495"/>
              <a:gd name="connsiteX4" fmla="*/ 237645 w 3402876"/>
              <a:gd name="connsiteY4" fmla="*/ 2426985 h 4185495"/>
              <a:gd name="connsiteX0" fmla="*/ 23596 w 3188827"/>
              <a:gd name="connsiteY0" fmla="*/ 2220717 h 3981507"/>
              <a:gd name="connsiteX1" fmla="*/ 888760 w 3188827"/>
              <a:gd name="connsiteY1" fmla="*/ 19123 h 3981507"/>
              <a:gd name="connsiteX2" fmla="*/ 3188827 w 3188827"/>
              <a:gd name="connsiteY2" fmla="*/ 1475129 h 3981507"/>
              <a:gd name="connsiteX3" fmla="*/ 818421 w 3188827"/>
              <a:gd name="connsiteY3" fmla="*/ 3944010 h 3981507"/>
              <a:gd name="connsiteX4" fmla="*/ 23596 w 3188827"/>
              <a:gd name="connsiteY4" fmla="*/ 2220717 h 3981507"/>
              <a:gd name="connsiteX0" fmla="*/ 23596 w 3242302"/>
              <a:gd name="connsiteY0" fmla="*/ 2314110 h 4074900"/>
              <a:gd name="connsiteX1" fmla="*/ 888760 w 3242302"/>
              <a:gd name="connsiteY1" fmla="*/ 112516 h 4074900"/>
              <a:gd name="connsiteX2" fmla="*/ 2344764 w 3242302"/>
              <a:gd name="connsiteY2" fmla="*/ 450139 h 4074900"/>
              <a:gd name="connsiteX3" fmla="*/ 3188827 w 3242302"/>
              <a:gd name="connsiteY3" fmla="*/ 1568522 h 4074900"/>
              <a:gd name="connsiteX4" fmla="*/ 818421 w 3242302"/>
              <a:gd name="connsiteY4" fmla="*/ 4037403 h 4074900"/>
              <a:gd name="connsiteX5" fmla="*/ 23596 w 3242302"/>
              <a:gd name="connsiteY5" fmla="*/ 2314110 h 4074900"/>
              <a:gd name="connsiteX0" fmla="*/ 23596 w 3248579"/>
              <a:gd name="connsiteY0" fmla="*/ 2388535 h 4149325"/>
              <a:gd name="connsiteX1" fmla="*/ 888760 w 3248579"/>
              <a:gd name="connsiteY1" fmla="*/ 186941 h 4149325"/>
              <a:gd name="connsiteX2" fmla="*/ 2443238 w 3248579"/>
              <a:gd name="connsiteY2" fmla="*/ 285413 h 4149325"/>
              <a:gd name="connsiteX3" fmla="*/ 3188827 w 3248579"/>
              <a:gd name="connsiteY3" fmla="*/ 1642947 h 4149325"/>
              <a:gd name="connsiteX4" fmla="*/ 818421 w 3248579"/>
              <a:gd name="connsiteY4" fmla="*/ 4111828 h 4149325"/>
              <a:gd name="connsiteX5" fmla="*/ 23596 w 3248579"/>
              <a:gd name="connsiteY5" fmla="*/ 2388535 h 4149325"/>
              <a:gd name="connsiteX0" fmla="*/ 323845 w 3548828"/>
              <a:gd name="connsiteY0" fmla="*/ 2153509 h 3911134"/>
              <a:gd name="connsiteX1" fmla="*/ 176135 w 3548828"/>
              <a:gd name="connsiteY1" fmla="*/ 852247 h 3911134"/>
              <a:gd name="connsiteX2" fmla="*/ 2743487 w 3548828"/>
              <a:gd name="connsiteY2" fmla="*/ 50387 h 3911134"/>
              <a:gd name="connsiteX3" fmla="*/ 3489076 w 3548828"/>
              <a:gd name="connsiteY3" fmla="*/ 1407921 h 3911134"/>
              <a:gd name="connsiteX4" fmla="*/ 1118670 w 3548828"/>
              <a:gd name="connsiteY4" fmla="*/ 3876802 h 3911134"/>
              <a:gd name="connsiteX5" fmla="*/ 323845 w 3548828"/>
              <a:gd name="connsiteY5" fmla="*/ 2153509 h 3911134"/>
              <a:gd name="connsiteX0" fmla="*/ 274962 w 3473416"/>
              <a:gd name="connsiteY0" fmla="*/ 2383423 h 4141048"/>
              <a:gd name="connsiteX1" fmla="*/ 127252 w 3473416"/>
              <a:gd name="connsiteY1" fmla="*/ 1082161 h 4141048"/>
              <a:gd name="connsiteX2" fmla="*/ 2033423 w 3473416"/>
              <a:gd name="connsiteY2" fmla="*/ 41150 h 4141048"/>
              <a:gd name="connsiteX3" fmla="*/ 3440193 w 3473416"/>
              <a:gd name="connsiteY3" fmla="*/ 1637835 h 4141048"/>
              <a:gd name="connsiteX4" fmla="*/ 1069787 w 3473416"/>
              <a:gd name="connsiteY4" fmla="*/ 4106716 h 4141048"/>
              <a:gd name="connsiteX5" fmla="*/ 274962 w 3473416"/>
              <a:gd name="connsiteY5" fmla="*/ 2383423 h 4141048"/>
              <a:gd name="connsiteX0" fmla="*/ 274962 w 3482714"/>
              <a:gd name="connsiteY0" fmla="*/ 2383423 h 4141048"/>
              <a:gd name="connsiteX1" fmla="*/ 127252 w 3482714"/>
              <a:gd name="connsiteY1" fmla="*/ 1082161 h 4141048"/>
              <a:gd name="connsiteX2" fmla="*/ 2033423 w 3482714"/>
              <a:gd name="connsiteY2" fmla="*/ 41150 h 4141048"/>
              <a:gd name="connsiteX3" fmla="*/ 3440193 w 3482714"/>
              <a:gd name="connsiteY3" fmla="*/ 1637835 h 4141048"/>
              <a:gd name="connsiteX4" fmla="*/ 1069787 w 3482714"/>
              <a:gd name="connsiteY4" fmla="*/ 4106716 h 4141048"/>
              <a:gd name="connsiteX5" fmla="*/ 274962 w 3482714"/>
              <a:gd name="connsiteY5" fmla="*/ 2383423 h 4141048"/>
              <a:gd name="connsiteX0" fmla="*/ 274962 w 3455620"/>
              <a:gd name="connsiteY0" fmla="*/ 2383423 h 4107537"/>
              <a:gd name="connsiteX1" fmla="*/ 127252 w 3455620"/>
              <a:gd name="connsiteY1" fmla="*/ 1082161 h 4107537"/>
              <a:gd name="connsiteX2" fmla="*/ 2033423 w 3455620"/>
              <a:gd name="connsiteY2" fmla="*/ 41150 h 4107537"/>
              <a:gd name="connsiteX3" fmla="*/ 3412058 w 3455620"/>
              <a:gd name="connsiteY3" fmla="*/ 2158340 h 4107537"/>
              <a:gd name="connsiteX4" fmla="*/ 1069787 w 3455620"/>
              <a:gd name="connsiteY4" fmla="*/ 4106716 h 4107537"/>
              <a:gd name="connsiteX5" fmla="*/ 274962 w 3455620"/>
              <a:gd name="connsiteY5" fmla="*/ 2383423 h 4107537"/>
              <a:gd name="connsiteX0" fmla="*/ 274962 w 3474714"/>
              <a:gd name="connsiteY0" fmla="*/ 2383423 h 4107537"/>
              <a:gd name="connsiteX1" fmla="*/ 127252 w 3474714"/>
              <a:gd name="connsiteY1" fmla="*/ 1082161 h 4107537"/>
              <a:gd name="connsiteX2" fmla="*/ 2033423 w 3474714"/>
              <a:gd name="connsiteY2" fmla="*/ 41150 h 4107537"/>
              <a:gd name="connsiteX3" fmla="*/ 3412058 w 3474714"/>
              <a:gd name="connsiteY3" fmla="*/ 2158340 h 4107537"/>
              <a:gd name="connsiteX4" fmla="*/ 1069787 w 3474714"/>
              <a:gd name="connsiteY4" fmla="*/ 4106716 h 4107537"/>
              <a:gd name="connsiteX5" fmla="*/ 274962 w 3474714"/>
              <a:gd name="connsiteY5" fmla="*/ 2383423 h 4107537"/>
              <a:gd name="connsiteX0" fmla="*/ 274962 w 3474714"/>
              <a:gd name="connsiteY0" fmla="*/ 2362531 h 4086645"/>
              <a:gd name="connsiteX1" fmla="*/ 127252 w 3474714"/>
              <a:gd name="connsiteY1" fmla="*/ 1061269 h 4086645"/>
              <a:gd name="connsiteX2" fmla="*/ 2033423 w 3474714"/>
              <a:gd name="connsiteY2" fmla="*/ 20258 h 4086645"/>
              <a:gd name="connsiteX3" fmla="*/ 3412058 w 3474714"/>
              <a:gd name="connsiteY3" fmla="*/ 2137448 h 4086645"/>
              <a:gd name="connsiteX4" fmla="*/ 1069787 w 3474714"/>
              <a:gd name="connsiteY4" fmla="*/ 4085824 h 4086645"/>
              <a:gd name="connsiteX5" fmla="*/ 274962 w 3474714"/>
              <a:gd name="connsiteY5" fmla="*/ 2362531 h 4086645"/>
              <a:gd name="connsiteX0" fmla="*/ 225130 w 3424882"/>
              <a:gd name="connsiteY0" fmla="*/ 2365165 h 4089279"/>
              <a:gd name="connsiteX1" fmla="*/ 77420 w 3424882"/>
              <a:gd name="connsiteY1" fmla="*/ 1063903 h 4089279"/>
              <a:gd name="connsiteX2" fmla="*/ 1983591 w 3424882"/>
              <a:gd name="connsiteY2" fmla="*/ 22892 h 4089279"/>
              <a:gd name="connsiteX3" fmla="*/ 3362226 w 3424882"/>
              <a:gd name="connsiteY3" fmla="*/ 2140082 h 4089279"/>
              <a:gd name="connsiteX4" fmla="*/ 1019955 w 3424882"/>
              <a:gd name="connsiteY4" fmla="*/ 4088458 h 4089279"/>
              <a:gd name="connsiteX5" fmla="*/ 225130 w 3424882"/>
              <a:gd name="connsiteY5" fmla="*/ 2365165 h 4089279"/>
              <a:gd name="connsiteX0" fmla="*/ 191772 w 3391524"/>
              <a:gd name="connsiteY0" fmla="*/ 2362457 h 4086560"/>
              <a:gd name="connsiteX1" fmla="*/ 86265 w 3391524"/>
              <a:gd name="connsiteY1" fmla="*/ 1173736 h 4086560"/>
              <a:gd name="connsiteX2" fmla="*/ 1950233 w 3391524"/>
              <a:gd name="connsiteY2" fmla="*/ 20184 h 4086560"/>
              <a:gd name="connsiteX3" fmla="*/ 3328868 w 3391524"/>
              <a:gd name="connsiteY3" fmla="*/ 2137374 h 4086560"/>
              <a:gd name="connsiteX4" fmla="*/ 986597 w 3391524"/>
              <a:gd name="connsiteY4" fmla="*/ 4085750 h 4086560"/>
              <a:gd name="connsiteX5" fmla="*/ 191772 w 3391524"/>
              <a:gd name="connsiteY5" fmla="*/ 2362457 h 4086560"/>
              <a:gd name="connsiteX0" fmla="*/ 170585 w 3370337"/>
              <a:gd name="connsiteY0" fmla="*/ 2363727 h 4087835"/>
              <a:gd name="connsiteX1" fmla="*/ 93213 w 3370337"/>
              <a:gd name="connsiteY1" fmla="*/ 1118735 h 4087835"/>
              <a:gd name="connsiteX2" fmla="*/ 1929046 w 3370337"/>
              <a:gd name="connsiteY2" fmla="*/ 21454 h 4087835"/>
              <a:gd name="connsiteX3" fmla="*/ 3307681 w 3370337"/>
              <a:gd name="connsiteY3" fmla="*/ 2138644 h 4087835"/>
              <a:gd name="connsiteX4" fmla="*/ 965410 w 3370337"/>
              <a:gd name="connsiteY4" fmla="*/ 4087020 h 4087835"/>
              <a:gd name="connsiteX5" fmla="*/ 170585 w 3370337"/>
              <a:gd name="connsiteY5" fmla="*/ 2363727 h 4087835"/>
              <a:gd name="connsiteX0" fmla="*/ 131262 w 3331014"/>
              <a:gd name="connsiteY0" fmla="*/ 2363727 h 4088032"/>
              <a:gd name="connsiteX1" fmla="*/ 53890 w 3331014"/>
              <a:gd name="connsiteY1" fmla="*/ 1118735 h 4088032"/>
              <a:gd name="connsiteX2" fmla="*/ 1889723 w 3331014"/>
              <a:gd name="connsiteY2" fmla="*/ 21454 h 4088032"/>
              <a:gd name="connsiteX3" fmla="*/ 3268358 w 3331014"/>
              <a:gd name="connsiteY3" fmla="*/ 2138644 h 4088032"/>
              <a:gd name="connsiteX4" fmla="*/ 926087 w 3331014"/>
              <a:gd name="connsiteY4" fmla="*/ 4087020 h 4088032"/>
              <a:gd name="connsiteX5" fmla="*/ 131262 w 3331014"/>
              <a:gd name="connsiteY5" fmla="*/ 2363727 h 4088032"/>
              <a:gd name="connsiteX0" fmla="*/ 7442 w 3474480"/>
              <a:gd name="connsiteY0" fmla="*/ 2869531 h 4102394"/>
              <a:gd name="connsiteX1" fmla="*/ 197356 w 3474480"/>
              <a:gd name="connsiteY1" fmla="*/ 1118102 h 4102394"/>
              <a:gd name="connsiteX2" fmla="*/ 2033189 w 3474480"/>
              <a:gd name="connsiteY2" fmla="*/ 20821 h 4102394"/>
              <a:gd name="connsiteX3" fmla="*/ 3411824 w 3474480"/>
              <a:gd name="connsiteY3" fmla="*/ 2138011 h 4102394"/>
              <a:gd name="connsiteX4" fmla="*/ 1069553 w 3474480"/>
              <a:gd name="connsiteY4" fmla="*/ 4086387 h 4102394"/>
              <a:gd name="connsiteX5" fmla="*/ 7442 w 3474480"/>
              <a:gd name="connsiteY5" fmla="*/ 2869531 h 4102394"/>
              <a:gd name="connsiteX0" fmla="*/ 15569 w 3482607"/>
              <a:gd name="connsiteY0" fmla="*/ 2869531 h 4101266"/>
              <a:gd name="connsiteX1" fmla="*/ 205483 w 3482607"/>
              <a:gd name="connsiteY1" fmla="*/ 1118102 h 4101266"/>
              <a:gd name="connsiteX2" fmla="*/ 2041316 w 3482607"/>
              <a:gd name="connsiteY2" fmla="*/ 20821 h 4101266"/>
              <a:gd name="connsiteX3" fmla="*/ 3419951 w 3482607"/>
              <a:gd name="connsiteY3" fmla="*/ 2138011 h 4101266"/>
              <a:gd name="connsiteX4" fmla="*/ 1077680 w 3482607"/>
              <a:gd name="connsiteY4" fmla="*/ 4086387 h 4101266"/>
              <a:gd name="connsiteX5" fmla="*/ 15569 w 3482607"/>
              <a:gd name="connsiteY5" fmla="*/ 2869531 h 4101266"/>
              <a:gd name="connsiteX0" fmla="*/ 87387 w 3554425"/>
              <a:gd name="connsiteY0" fmla="*/ 2871629 h 4100554"/>
              <a:gd name="connsiteX1" fmla="*/ 291369 w 3554425"/>
              <a:gd name="connsiteY1" fmla="*/ 1035794 h 4100554"/>
              <a:gd name="connsiteX2" fmla="*/ 2113134 w 3554425"/>
              <a:gd name="connsiteY2" fmla="*/ 22919 h 4100554"/>
              <a:gd name="connsiteX3" fmla="*/ 3491769 w 3554425"/>
              <a:gd name="connsiteY3" fmla="*/ 2140109 h 4100554"/>
              <a:gd name="connsiteX4" fmla="*/ 1149498 w 3554425"/>
              <a:gd name="connsiteY4" fmla="*/ 4088485 h 4100554"/>
              <a:gd name="connsiteX5" fmla="*/ 87387 w 3554425"/>
              <a:gd name="connsiteY5" fmla="*/ 2871629 h 4100554"/>
              <a:gd name="connsiteX0" fmla="*/ 126668 w 3593706"/>
              <a:gd name="connsiteY0" fmla="*/ 2868865 h 4097790"/>
              <a:gd name="connsiteX1" fmla="*/ 42259 w 3593706"/>
              <a:gd name="connsiteY1" fmla="*/ 2158445 h 4097790"/>
              <a:gd name="connsiteX2" fmla="*/ 330650 w 3593706"/>
              <a:gd name="connsiteY2" fmla="*/ 1033030 h 4097790"/>
              <a:gd name="connsiteX3" fmla="*/ 2152415 w 3593706"/>
              <a:gd name="connsiteY3" fmla="*/ 20155 h 4097790"/>
              <a:gd name="connsiteX4" fmla="*/ 3531050 w 3593706"/>
              <a:gd name="connsiteY4" fmla="*/ 2137345 h 4097790"/>
              <a:gd name="connsiteX5" fmla="*/ 1188779 w 3593706"/>
              <a:gd name="connsiteY5" fmla="*/ 4085721 h 4097790"/>
              <a:gd name="connsiteX6" fmla="*/ 126668 w 3593706"/>
              <a:gd name="connsiteY6" fmla="*/ 2868865 h 4097790"/>
              <a:gd name="connsiteX0" fmla="*/ 30483 w 3497521"/>
              <a:gd name="connsiteY0" fmla="*/ 2869565 h 4096221"/>
              <a:gd name="connsiteX1" fmla="*/ 283698 w 3497521"/>
              <a:gd name="connsiteY1" fmla="*/ 2356093 h 4096221"/>
              <a:gd name="connsiteX2" fmla="*/ 234465 w 3497521"/>
              <a:gd name="connsiteY2" fmla="*/ 1033730 h 4096221"/>
              <a:gd name="connsiteX3" fmla="*/ 2056230 w 3497521"/>
              <a:gd name="connsiteY3" fmla="*/ 20855 h 4096221"/>
              <a:gd name="connsiteX4" fmla="*/ 3434865 w 3497521"/>
              <a:gd name="connsiteY4" fmla="*/ 2138045 h 4096221"/>
              <a:gd name="connsiteX5" fmla="*/ 1092594 w 3497521"/>
              <a:gd name="connsiteY5" fmla="*/ 4086421 h 4096221"/>
              <a:gd name="connsiteX6" fmla="*/ 30483 w 3497521"/>
              <a:gd name="connsiteY6" fmla="*/ 2869565 h 4096221"/>
              <a:gd name="connsiteX0" fmla="*/ 32510 w 3471412"/>
              <a:gd name="connsiteY0" fmla="*/ 3305664 h 4120608"/>
              <a:gd name="connsiteX1" fmla="*/ 257589 w 3471412"/>
              <a:gd name="connsiteY1" fmla="*/ 2356093 h 4120608"/>
              <a:gd name="connsiteX2" fmla="*/ 208356 w 3471412"/>
              <a:gd name="connsiteY2" fmla="*/ 1033730 h 4120608"/>
              <a:gd name="connsiteX3" fmla="*/ 2030121 w 3471412"/>
              <a:gd name="connsiteY3" fmla="*/ 20855 h 4120608"/>
              <a:gd name="connsiteX4" fmla="*/ 3408756 w 3471412"/>
              <a:gd name="connsiteY4" fmla="*/ 2138045 h 4120608"/>
              <a:gd name="connsiteX5" fmla="*/ 1066485 w 3471412"/>
              <a:gd name="connsiteY5" fmla="*/ 4086421 h 4120608"/>
              <a:gd name="connsiteX6" fmla="*/ 32510 w 3471412"/>
              <a:gd name="connsiteY6" fmla="*/ 3305664 h 4120608"/>
              <a:gd name="connsiteX0" fmla="*/ 55935 w 3494837"/>
              <a:gd name="connsiteY0" fmla="*/ 3305664 h 4025834"/>
              <a:gd name="connsiteX1" fmla="*/ 281014 w 3494837"/>
              <a:gd name="connsiteY1" fmla="*/ 2356093 h 4025834"/>
              <a:gd name="connsiteX2" fmla="*/ 231781 w 3494837"/>
              <a:gd name="connsiteY2" fmla="*/ 1033730 h 4025834"/>
              <a:gd name="connsiteX3" fmla="*/ 2053546 w 3494837"/>
              <a:gd name="connsiteY3" fmla="*/ 20855 h 4025834"/>
              <a:gd name="connsiteX4" fmla="*/ 3432181 w 3494837"/>
              <a:gd name="connsiteY4" fmla="*/ 2138045 h 4025834"/>
              <a:gd name="connsiteX5" fmla="*/ 1469737 w 3494837"/>
              <a:gd name="connsiteY5" fmla="*/ 3987947 h 4025834"/>
              <a:gd name="connsiteX6" fmla="*/ 55935 w 3494837"/>
              <a:gd name="connsiteY6" fmla="*/ 3305664 h 4025834"/>
              <a:gd name="connsiteX0" fmla="*/ 55935 w 3494837"/>
              <a:gd name="connsiteY0" fmla="*/ 3305664 h 4067969"/>
              <a:gd name="connsiteX1" fmla="*/ 281014 w 3494837"/>
              <a:gd name="connsiteY1" fmla="*/ 2356093 h 4067969"/>
              <a:gd name="connsiteX2" fmla="*/ 231781 w 3494837"/>
              <a:gd name="connsiteY2" fmla="*/ 1033730 h 4067969"/>
              <a:gd name="connsiteX3" fmla="*/ 2053546 w 3494837"/>
              <a:gd name="connsiteY3" fmla="*/ 20855 h 4067969"/>
              <a:gd name="connsiteX4" fmla="*/ 3432181 w 3494837"/>
              <a:gd name="connsiteY4" fmla="*/ 2138045 h 4067969"/>
              <a:gd name="connsiteX5" fmla="*/ 1469737 w 3494837"/>
              <a:gd name="connsiteY5" fmla="*/ 3987947 h 4067969"/>
              <a:gd name="connsiteX6" fmla="*/ 55935 w 3494837"/>
              <a:gd name="connsiteY6" fmla="*/ 3305664 h 4067969"/>
              <a:gd name="connsiteX0" fmla="*/ 45267 w 3484169"/>
              <a:gd name="connsiteY0" fmla="*/ 3305664 h 4074805"/>
              <a:gd name="connsiteX1" fmla="*/ 270346 w 3484169"/>
              <a:gd name="connsiteY1" fmla="*/ 2356093 h 4074805"/>
              <a:gd name="connsiteX2" fmla="*/ 221113 w 3484169"/>
              <a:gd name="connsiteY2" fmla="*/ 1033730 h 4074805"/>
              <a:gd name="connsiteX3" fmla="*/ 2042878 w 3484169"/>
              <a:gd name="connsiteY3" fmla="*/ 20855 h 4074805"/>
              <a:gd name="connsiteX4" fmla="*/ 3421513 w 3484169"/>
              <a:gd name="connsiteY4" fmla="*/ 2138045 h 4074805"/>
              <a:gd name="connsiteX5" fmla="*/ 1459069 w 3484169"/>
              <a:gd name="connsiteY5" fmla="*/ 3987947 h 4074805"/>
              <a:gd name="connsiteX6" fmla="*/ 45267 w 3484169"/>
              <a:gd name="connsiteY6" fmla="*/ 3305664 h 4074805"/>
              <a:gd name="connsiteX0" fmla="*/ 12285 w 3451187"/>
              <a:gd name="connsiteY0" fmla="*/ 3305664 h 4079949"/>
              <a:gd name="connsiteX1" fmla="*/ 237364 w 3451187"/>
              <a:gd name="connsiteY1" fmla="*/ 2356093 h 4079949"/>
              <a:gd name="connsiteX2" fmla="*/ 188131 w 3451187"/>
              <a:gd name="connsiteY2" fmla="*/ 1033730 h 4079949"/>
              <a:gd name="connsiteX3" fmla="*/ 2009896 w 3451187"/>
              <a:gd name="connsiteY3" fmla="*/ 20855 h 4079949"/>
              <a:gd name="connsiteX4" fmla="*/ 3388531 w 3451187"/>
              <a:gd name="connsiteY4" fmla="*/ 2138045 h 4079949"/>
              <a:gd name="connsiteX5" fmla="*/ 1426087 w 3451187"/>
              <a:gd name="connsiteY5" fmla="*/ 3987947 h 4079949"/>
              <a:gd name="connsiteX6" fmla="*/ 12285 w 3451187"/>
              <a:gd name="connsiteY6" fmla="*/ 3305664 h 4079949"/>
              <a:gd name="connsiteX0" fmla="*/ 12285 w 3451187"/>
              <a:gd name="connsiteY0" fmla="*/ 3306979 h 4081264"/>
              <a:gd name="connsiteX1" fmla="*/ 237364 w 3451187"/>
              <a:gd name="connsiteY1" fmla="*/ 2357408 h 4081264"/>
              <a:gd name="connsiteX2" fmla="*/ 188131 w 3451187"/>
              <a:gd name="connsiteY2" fmla="*/ 1035045 h 4081264"/>
              <a:gd name="connsiteX3" fmla="*/ 2009896 w 3451187"/>
              <a:gd name="connsiteY3" fmla="*/ 22170 h 4081264"/>
              <a:gd name="connsiteX4" fmla="*/ 3388531 w 3451187"/>
              <a:gd name="connsiteY4" fmla="*/ 2139360 h 4081264"/>
              <a:gd name="connsiteX5" fmla="*/ 1426087 w 3451187"/>
              <a:gd name="connsiteY5" fmla="*/ 3989262 h 4081264"/>
              <a:gd name="connsiteX6" fmla="*/ 12285 w 3451187"/>
              <a:gd name="connsiteY6" fmla="*/ 3306979 h 4081264"/>
              <a:gd name="connsiteX0" fmla="*/ 45266 w 3484168"/>
              <a:gd name="connsiteY0" fmla="*/ 3306979 h 4077359"/>
              <a:gd name="connsiteX1" fmla="*/ 270345 w 3484168"/>
              <a:gd name="connsiteY1" fmla="*/ 2357408 h 4077359"/>
              <a:gd name="connsiteX2" fmla="*/ 221112 w 3484168"/>
              <a:gd name="connsiteY2" fmla="*/ 1035045 h 4077359"/>
              <a:gd name="connsiteX3" fmla="*/ 2042877 w 3484168"/>
              <a:gd name="connsiteY3" fmla="*/ 22170 h 4077359"/>
              <a:gd name="connsiteX4" fmla="*/ 3421512 w 3484168"/>
              <a:gd name="connsiteY4" fmla="*/ 2139360 h 4077359"/>
              <a:gd name="connsiteX5" fmla="*/ 1459068 w 3484168"/>
              <a:gd name="connsiteY5" fmla="*/ 3989262 h 4077359"/>
              <a:gd name="connsiteX6" fmla="*/ 45266 w 3484168"/>
              <a:gd name="connsiteY6" fmla="*/ 3306979 h 4077359"/>
              <a:gd name="connsiteX0" fmla="*/ 5334 w 3444236"/>
              <a:gd name="connsiteY0" fmla="*/ 3306979 h 4069284"/>
              <a:gd name="connsiteX1" fmla="*/ 230413 w 3444236"/>
              <a:gd name="connsiteY1" fmla="*/ 2357408 h 4069284"/>
              <a:gd name="connsiteX2" fmla="*/ 181180 w 3444236"/>
              <a:gd name="connsiteY2" fmla="*/ 1035045 h 4069284"/>
              <a:gd name="connsiteX3" fmla="*/ 2002945 w 3444236"/>
              <a:gd name="connsiteY3" fmla="*/ 22170 h 4069284"/>
              <a:gd name="connsiteX4" fmla="*/ 3381580 w 3444236"/>
              <a:gd name="connsiteY4" fmla="*/ 2139360 h 4069284"/>
              <a:gd name="connsiteX5" fmla="*/ 1419136 w 3444236"/>
              <a:gd name="connsiteY5" fmla="*/ 3989262 h 4069284"/>
              <a:gd name="connsiteX6" fmla="*/ 5334 w 3444236"/>
              <a:gd name="connsiteY6" fmla="*/ 3306979 h 4069284"/>
              <a:gd name="connsiteX0" fmla="*/ 4047 w 3527356"/>
              <a:gd name="connsiteY0" fmla="*/ 3292911 h 4025768"/>
              <a:gd name="connsiteX1" fmla="*/ 313533 w 3527356"/>
              <a:gd name="connsiteY1" fmla="*/ 2357408 h 4025768"/>
              <a:gd name="connsiteX2" fmla="*/ 264300 w 3527356"/>
              <a:gd name="connsiteY2" fmla="*/ 1035045 h 4025768"/>
              <a:gd name="connsiteX3" fmla="*/ 2086065 w 3527356"/>
              <a:gd name="connsiteY3" fmla="*/ 22170 h 4025768"/>
              <a:gd name="connsiteX4" fmla="*/ 3464700 w 3527356"/>
              <a:gd name="connsiteY4" fmla="*/ 2139360 h 4025768"/>
              <a:gd name="connsiteX5" fmla="*/ 1502256 w 3527356"/>
              <a:gd name="connsiteY5" fmla="*/ 3989262 h 4025768"/>
              <a:gd name="connsiteX6" fmla="*/ 4047 w 3527356"/>
              <a:gd name="connsiteY6" fmla="*/ 3292911 h 4025768"/>
              <a:gd name="connsiteX0" fmla="*/ 29308 w 3552617"/>
              <a:gd name="connsiteY0" fmla="*/ 3292911 h 4031532"/>
              <a:gd name="connsiteX1" fmla="*/ 338794 w 3552617"/>
              <a:gd name="connsiteY1" fmla="*/ 2357408 h 4031532"/>
              <a:gd name="connsiteX2" fmla="*/ 289561 w 3552617"/>
              <a:gd name="connsiteY2" fmla="*/ 1035045 h 4031532"/>
              <a:gd name="connsiteX3" fmla="*/ 2111326 w 3552617"/>
              <a:gd name="connsiteY3" fmla="*/ 22170 h 4031532"/>
              <a:gd name="connsiteX4" fmla="*/ 3489961 w 3552617"/>
              <a:gd name="connsiteY4" fmla="*/ 2139360 h 4031532"/>
              <a:gd name="connsiteX5" fmla="*/ 1527517 w 3552617"/>
              <a:gd name="connsiteY5" fmla="*/ 3989262 h 4031532"/>
              <a:gd name="connsiteX6" fmla="*/ 29308 w 3552617"/>
              <a:gd name="connsiteY6" fmla="*/ 3292911 h 4031532"/>
              <a:gd name="connsiteX0" fmla="*/ 34999 w 3473902"/>
              <a:gd name="connsiteY0" fmla="*/ 3447656 h 4053606"/>
              <a:gd name="connsiteX1" fmla="*/ 260079 w 3473902"/>
              <a:gd name="connsiteY1" fmla="*/ 2357408 h 4053606"/>
              <a:gd name="connsiteX2" fmla="*/ 210846 w 3473902"/>
              <a:gd name="connsiteY2" fmla="*/ 1035045 h 4053606"/>
              <a:gd name="connsiteX3" fmla="*/ 2032611 w 3473902"/>
              <a:gd name="connsiteY3" fmla="*/ 22170 h 4053606"/>
              <a:gd name="connsiteX4" fmla="*/ 3411246 w 3473902"/>
              <a:gd name="connsiteY4" fmla="*/ 2139360 h 4053606"/>
              <a:gd name="connsiteX5" fmla="*/ 1448802 w 3473902"/>
              <a:gd name="connsiteY5" fmla="*/ 3989262 h 4053606"/>
              <a:gd name="connsiteX6" fmla="*/ 34999 w 3473902"/>
              <a:gd name="connsiteY6" fmla="*/ 3447656 h 4053606"/>
              <a:gd name="connsiteX0" fmla="*/ 34999 w 3473902"/>
              <a:gd name="connsiteY0" fmla="*/ 3447656 h 3996447"/>
              <a:gd name="connsiteX1" fmla="*/ 260079 w 3473902"/>
              <a:gd name="connsiteY1" fmla="*/ 2357408 h 3996447"/>
              <a:gd name="connsiteX2" fmla="*/ 210846 w 3473902"/>
              <a:gd name="connsiteY2" fmla="*/ 1035045 h 3996447"/>
              <a:gd name="connsiteX3" fmla="*/ 2032611 w 3473902"/>
              <a:gd name="connsiteY3" fmla="*/ 22170 h 3996447"/>
              <a:gd name="connsiteX4" fmla="*/ 3411246 w 3473902"/>
              <a:gd name="connsiteY4" fmla="*/ 2139360 h 3996447"/>
              <a:gd name="connsiteX5" fmla="*/ 1448802 w 3473902"/>
              <a:gd name="connsiteY5" fmla="*/ 3989262 h 3996447"/>
              <a:gd name="connsiteX6" fmla="*/ 34999 w 3473902"/>
              <a:gd name="connsiteY6" fmla="*/ 3447656 h 3996447"/>
              <a:gd name="connsiteX0" fmla="*/ 83786 w 3522689"/>
              <a:gd name="connsiteY0" fmla="*/ 3447656 h 3997684"/>
              <a:gd name="connsiteX1" fmla="*/ 308866 w 3522689"/>
              <a:gd name="connsiteY1" fmla="*/ 2357408 h 3997684"/>
              <a:gd name="connsiteX2" fmla="*/ 259633 w 3522689"/>
              <a:gd name="connsiteY2" fmla="*/ 1035045 h 3997684"/>
              <a:gd name="connsiteX3" fmla="*/ 2081398 w 3522689"/>
              <a:gd name="connsiteY3" fmla="*/ 22170 h 3997684"/>
              <a:gd name="connsiteX4" fmla="*/ 3460033 w 3522689"/>
              <a:gd name="connsiteY4" fmla="*/ 2139360 h 3997684"/>
              <a:gd name="connsiteX5" fmla="*/ 1497589 w 3522689"/>
              <a:gd name="connsiteY5" fmla="*/ 3989262 h 3997684"/>
              <a:gd name="connsiteX6" fmla="*/ 83786 w 3522689"/>
              <a:gd name="connsiteY6" fmla="*/ 3447656 h 3997684"/>
              <a:gd name="connsiteX0" fmla="*/ 50559 w 3489462"/>
              <a:gd name="connsiteY0" fmla="*/ 3447656 h 3997232"/>
              <a:gd name="connsiteX1" fmla="*/ 275639 w 3489462"/>
              <a:gd name="connsiteY1" fmla="*/ 2357408 h 3997232"/>
              <a:gd name="connsiteX2" fmla="*/ 226406 w 3489462"/>
              <a:gd name="connsiteY2" fmla="*/ 1035045 h 3997232"/>
              <a:gd name="connsiteX3" fmla="*/ 2048171 w 3489462"/>
              <a:gd name="connsiteY3" fmla="*/ 22170 h 3997232"/>
              <a:gd name="connsiteX4" fmla="*/ 3426806 w 3489462"/>
              <a:gd name="connsiteY4" fmla="*/ 2139360 h 3997232"/>
              <a:gd name="connsiteX5" fmla="*/ 1464362 w 3489462"/>
              <a:gd name="connsiteY5" fmla="*/ 3989262 h 3997232"/>
              <a:gd name="connsiteX6" fmla="*/ 50559 w 3489462"/>
              <a:gd name="connsiteY6" fmla="*/ 3447656 h 3997232"/>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384514 h 4027615"/>
              <a:gd name="connsiteX1" fmla="*/ 263010 w 3476833"/>
              <a:gd name="connsiteY1" fmla="*/ 2335737 h 4027615"/>
              <a:gd name="connsiteX2" fmla="*/ 213777 w 3476833"/>
              <a:gd name="connsiteY2" fmla="*/ 1013374 h 4027615"/>
              <a:gd name="connsiteX3" fmla="*/ 2035542 w 3476833"/>
              <a:gd name="connsiteY3" fmla="*/ 499 h 4027615"/>
              <a:gd name="connsiteX4" fmla="*/ 3414177 w 3476833"/>
              <a:gd name="connsiteY4" fmla="*/ 2117689 h 4027615"/>
              <a:gd name="connsiteX5" fmla="*/ 1451733 w 3476833"/>
              <a:gd name="connsiteY5" fmla="*/ 3967591 h 4027615"/>
              <a:gd name="connsiteX6" fmla="*/ 51998 w 3476833"/>
              <a:gd name="connsiteY6" fmla="*/ 3384514 h 40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33" h="4027615">
                <a:moveTo>
                  <a:pt x="51998" y="3384514"/>
                </a:moveTo>
                <a:cubicBezTo>
                  <a:pt x="-132058" y="2972349"/>
                  <a:pt x="229013" y="2641710"/>
                  <a:pt x="263010" y="2335737"/>
                </a:cubicBezTo>
                <a:cubicBezTo>
                  <a:pt x="297007" y="2029764"/>
                  <a:pt x="2761" y="1458850"/>
                  <a:pt x="213777" y="1013374"/>
                </a:cubicBezTo>
                <a:cubicBezTo>
                  <a:pt x="424793" y="567898"/>
                  <a:pt x="1244234" y="-19526"/>
                  <a:pt x="2035542" y="499"/>
                </a:cubicBezTo>
                <a:cubicBezTo>
                  <a:pt x="3136339" y="18084"/>
                  <a:pt x="3668567" y="1519812"/>
                  <a:pt x="3414177" y="2117689"/>
                </a:cubicBezTo>
                <a:cubicBezTo>
                  <a:pt x="3201990" y="2853802"/>
                  <a:pt x="2012096" y="3756454"/>
                  <a:pt x="1451733" y="3967591"/>
                </a:cubicBezTo>
                <a:cubicBezTo>
                  <a:pt x="891370" y="4178728"/>
                  <a:pt x="236054" y="3796679"/>
                  <a:pt x="51998" y="3384514"/>
                </a:cubicBezTo>
                <a:close/>
              </a:path>
            </a:pathLst>
          </a:custGeom>
          <a:solidFill>
            <a:schemeClr val="accent1">
              <a:lumMod val="20000"/>
              <a:lumOff val="8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605010" y="260648"/>
            <a:ext cx="11010900" cy="829469"/>
          </a:xfrm>
        </p:spPr>
        <p:txBody>
          <a:bodyPr/>
          <a:lstStyle>
            <a:lvl1pPr>
              <a:defRPr sz="5333"/>
            </a:lvl1pPr>
          </a:lstStyle>
          <a:p>
            <a:r>
              <a:rPr lang="en-US"/>
              <a:t>Headline for four icon slide.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719532"/>
            <a:ext cx="12192000" cy="1138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Picture Placeholder 7">
            <a:extLst>
              <a:ext uri="{FF2B5EF4-FFF2-40B4-BE49-F238E27FC236}">
                <a16:creationId xmlns:a16="http://schemas.microsoft.com/office/drawing/2014/main" id="{87F268A1-18CC-483F-9C87-3E80633476D5}"/>
              </a:ext>
            </a:extLst>
          </p:cNvPr>
          <p:cNvSpPr>
            <a:spLocks noGrp="1"/>
          </p:cNvSpPr>
          <p:nvPr>
            <p:ph type="pic" sz="quarter" idx="14" hasCustomPrompt="1"/>
          </p:nvPr>
        </p:nvSpPr>
        <p:spPr>
          <a:xfrm>
            <a:off x="1029571" y="1798443"/>
            <a:ext cx="1123951" cy="1125536"/>
          </a:xfrm>
          <a:noFill/>
        </p:spPr>
        <p:txBody>
          <a:bodyPr anchor="ctr"/>
          <a:lstStyle>
            <a:lvl1pPr algn="ctr">
              <a:defRPr/>
            </a:lvl1pPr>
          </a:lstStyle>
          <a:p>
            <a:r>
              <a:rPr lang="en-AU"/>
              <a:t>icon</a:t>
            </a:r>
          </a:p>
        </p:txBody>
      </p:sp>
      <p:sp>
        <p:nvSpPr>
          <p:cNvPr id="15" name="Text Placeholder 3">
            <a:extLst>
              <a:ext uri="{FF2B5EF4-FFF2-40B4-BE49-F238E27FC236}">
                <a16:creationId xmlns:a16="http://schemas.microsoft.com/office/drawing/2014/main" id="{D0A17CCE-B0D8-4DE9-A211-57AEDC1CEA6A}"/>
              </a:ext>
            </a:extLst>
          </p:cNvPr>
          <p:cNvSpPr>
            <a:spLocks noGrp="1"/>
          </p:cNvSpPr>
          <p:nvPr>
            <p:ph type="body" sz="quarter" idx="16" hasCustomPrompt="1"/>
          </p:nvPr>
        </p:nvSpPr>
        <p:spPr>
          <a:xfrm>
            <a:off x="605010" y="3830322"/>
            <a:ext cx="2295525" cy="1701801"/>
          </a:xfrm>
        </p:spPr>
        <p:txBody>
          <a:bodyPr anchor="t">
            <a:normAutofit/>
          </a:bodyPr>
          <a:lstStyle>
            <a:lvl1pPr algn="ctr">
              <a:defRPr sz="2000"/>
            </a:lvl1pPr>
          </a:lstStyle>
          <a:p>
            <a:pPr lvl="0"/>
            <a:r>
              <a:rPr lang="en-US"/>
              <a:t>Text supported by icon goes here.</a:t>
            </a:r>
            <a:endParaRPr lang="en-AU"/>
          </a:p>
        </p:txBody>
      </p:sp>
      <p:sp>
        <p:nvSpPr>
          <p:cNvPr id="22" name="Text Placeholder 3">
            <a:extLst>
              <a:ext uri="{FF2B5EF4-FFF2-40B4-BE49-F238E27FC236}">
                <a16:creationId xmlns:a16="http://schemas.microsoft.com/office/drawing/2014/main" id="{E945231A-92FA-42C4-8EA2-EDD7ACF674B1}"/>
              </a:ext>
            </a:extLst>
          </p:cNvPr>
          <p:cNvSpPr>
            <a:spLocks noGrp="1"/>
          </p:cNvSpPr>
          <p:nvPr>
            <p:ph type="body" sz="quarter" idx="17" hasCustomPrompt="1"/>
          </p:nvPr>
        </p:nvSpPr>
        <p:spPr>
          <a:xfrm>
            <a:off x="9467151" y="3830612"/>
            <a:ext cx="2295525" cy="1701801"/>
          </a:xfrm>
        </p:spPr>
        <p:txBody>
          <a:bodyPr anchor="t">
            <a:normAutofit/>
          </a:bodyPr>
          <a:lstStyle>
            <a:lvl1pPr algn="ctr">
              <a:defRPr sz="2000"/>
            </a:lvl1pPr>
          </a:lstStyle>
          <a:p>
            <a:pPr lvl="0"/>
            <a:r>
              <a:rPr lang="en-US"/>
              <a:t>Text supported by icon goes here.</a:t>
            </a:r>
            <a:endParaRPr lang="en-AU"/>
          </a:p>
        </p:txBody>
      </p:sp>
      <p:sp>
        <p:nvSpPr>
          <p:cNvPr id="23" name="Text Placeholder 3">
            <a:extLst>
              <a:ext uri="{FF2B5EF4-FFF2-40B4-BE49-F238E27FC236}">
                <a16:creationId xmlns:a16="http://schemas.microsoft.com/office/drawing/2014/main" id="{5A309F8E-B295-4F0B-A8E3-F6366D7D54A9}"/>
              </a:ext>
            </a:extLst>
          </p:cNvPr>
          <p:cNvSpPr>
            <a:spLocks noGrp="1"/>
          </p:cNvSpPr>
          <p:nvPr>
            <p:ph type="body" sz="quarter" idx="18" hasCustomPrompt="1"/>
          </p:nvPr>
        </p:nvSpPr>
        <p:spPr>
          <a:xfrm>
            <a:off x="3397978" y="3808206"/>
            <a:ext cx="2295525" cy="1701801"/>
          </a:xfrm>
        </p:spPr>
        <p:txBody>
          <a:bodyPr anchor="t">
            <a:normAutofit/>
          </a:bodyPr>
          <a:lstStyle>
            <a:lvl1pPr algn="ctr">
              <a:defRPr sz="2000"/>
            </a:lvl1pPr>
          </a:lstStyle>
          <a:p>
            <a:pPr lvl="0"/>
            <a:r>
              <a:rPr lang="en-US"/>
              <a:t>Text supported by icon goes here.</a:t>
            </a:r>
            <a:endParaRPr lang="en-AU"/>
          </a:p>
        </p:txBody>
      </p:sp>
      <p:sp>
        <p:nvSpPr>
          <p:cNvPr id="24" name="Picture Placeholder 7">
            <a:extLst>
              <a:ext uri="{FF2B5EF4-FFF2-40B4-BE49-F238E27FC236}">
                <a16:creationId xmlns:a16="http://schemas.microsoft.com/office/drawing/2014/main" id="{D02454B3-3B45-4703-8E27-2F3CCC683EBF}"/>
              </a:ext>
            </a:extLst>
          </p:cNvPr>
          <p:cNvSpPr>
            <a:spLocks noGrp="1"/>
          </p:cNvSpPr>
          <p:nvPr>
            <p:ph type="pic" sz="quarter" idx="19" hasCustomPrompt="1"/>
          </p:nvPr>
        </p:nvSpPr>
        <p:spPr>
          <a:xfrm>
            <a:off x="4055453" y="1833875"/>
            <a:ext cx="1123951" cy="1125536"/>
          </a:xfrm>
          <a:noFill/>
        </p:spPr>
        <p:txBody>
          <a:bodyPr anchor="ctr"/>
          <a:lstStyle>
            <a:lvl1pPr algn="ctr">
              <a:defRPr/>
            </a:lvl1pPr>
          </a:lstStyle>
          <a:p>
            <a:r>
              <a:rPr lang="en-AU"/>
              <a:t>icon</a:t>
            </a:r>
          </a:p>
        </p:txBody>
      </p:sp>
      <p:sp>
        <p:nvSpPr>
          <p:cNvPr id="25" name="Picture Placeholder 7">
            <a:extLst>
              <a:ext uri="{FF2B5EF4-FFF2-40B4-BE49-F238E27FC236}">
                <a16:creationId xmlns:a16="http://schemas.microsoft.com/office/drawing/2014/main" id="{AB494239-4CFC-424A-A758-9B6D941EDCBB}"/>
              </a:ext>
            </a:extLst>
          </p:cNvPr>
          <p:cNvSpPr>
            <a:spLocks noGrp="1"/>
          </p:cNvSpPr>
          <p:nvPr>
            <p:ph type="pic" sz="quarter" idx="20" hasCustomPrompt="1"/>
          </p:nvPr>
        </p:nvSpPr>
        <p:spPr>
          <a:xfrm>
            <a:off x="9936427" y="1833875"/>
            <a:ext cx="1123951" cy="1125536"/>
          </a:xfrm>
          <a:noFill/>
        </p:spPr>
        <p:txBody>
          <a:bodyPr anchor="ctr"/>
          <a:lstStyle>
            <a:lvl1pPr algn="ctr">
              <a:defRPr/>
            </a:lvl1pPr>
          </a:lstStyle>
          <a:p>
            <a:r>
              <a:rPr lang="en-AU"/>
              <a:t>icon</a:t>
            </a:r>
          </a:p>
        </p:txBody>
      </p:sp>
      <p:sp>
        <p:nvSpPr>
          <p:cNvPr id="11" name="Text Placeholder 3">
            <a:extLst>
              <a:ext uri="{FF2B5EF4-FFF2-40B4-BE49-F238E27FC236}">
                <a16:creationId xmlns:a16="http://schemas.microsoft.com/office/drawing/2014/main" id="{3934C351-A546-42F2-8C31-69FFECD0BB69}"/>
              </a:ext>
            </a:extLst>
          </p:cNvPr>
          <p:cNvSpPr>
            <a:spLocks noGrp="1"/>
          </p:cNvSpPr>
          <p:nvPr>
            <p:ph type="body" sz="quarter" idx="21" hasCustomPrompt="1"/>
          </p:nvPr>
        </p:nvSpPr>
        <p:spPr>
          <a:xfrm>
            <a:off x="6498500" y="3824685"/>
            <a:ext cx="2295525" cy="1701801"/>
          </a:xfrm>
        </p:spPr>
        <p:txBody>
          <a:bodyPr anchor="t">
            <a:normAutofit/>
          </a:bodyPr>
          <a:lstStyle>
            <a:lvl1pPr algn="ctr">
              <a:defRPr sz="2000"/>
            </a:lvl1pPr>
          </a:lstStyle>
          <a:p>
            <a:pPr lvl="0"/>
            <a:r>
              <a:rPr lang="en-US"/>
              <a:t>Text supported by icon goes here.</a:t>
            </a:r>
            <a:endParaRPr lang="en-AU"/>
          </a:p>
        </p:txBody>
      </p:sp>
      <p:sp>
        <p:nvSpPr>
          <p:cNvPr id="13" name="Picture Placeholder 7">
            <a:extLst>
              <a:ext uri="{FF2B5EF4-FFF2-40B4-BE49-F238E27FC236}">
                <a16:creationId xmlns:a16="http://schemas.microsoft.com/office/drawing/2014/main" id="{84CC0160-F7B8-4505-95C9-73A42F12A232}"/>
              </a:ext>
            </a:extLst>
          </p:cNvPr>
          <p:cNvSpPr>
            <a:spLocks noGrp="1"/>
          </p:cNvSpPr>
          <p:nvPr>
            <p:ph type="pic" sz="quarter" idx="22" hasCustomPrompt="1"/>
          </p:nvPr>
        </p:nvSpPr>
        <p:spPr>
          <a:xfrm>
            <a:off x="7155539" y="1903480"/>
            <a:ext cx="1123951" cy="1125536"/>
          </a:xfrm>
          <a:noFill/>
        </p:spPr>
        <p:txBody>
          <a:bodyPr anchor="ctr"/>
          <a:lstStyle>
            <a:lvl1pPr algn="ctr">
              <a:defRPr/>
            </a:lvl1pPr>
          </a:lstStyle>
          <a:p>
            <a:r>
              <a:rPr lang="en-AU"/>
              <a:t>icon</a:t>
            </a:r>
          </a:p>
        </p:txBody>
      </p:sp>
      <p:pic>
        <p:nvPicPr>
          <p:cNvPr id="19" name="Picture 18">
            <a:extLst>
              <a:ext uri="{FF2B5EF4-FFF2-40B4-BE49-F238E27FC236}">
                <a16:creationId xmlns:a16="http://schemas.microsoft.com/office/drawing/2014/main" id="{16F53D9C-40D2-4FE1-B3C2-57E013F36909}"/>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1047199" y="5934022"/>
            <a:ext cx="732240" cy="715615"/>
          </a:xfrm>
          <a:prstGeom prst="rect">
            <a:avLst/>
          </a:prstGeom>
        </p:spPr>
      </p:pic>
    </p:spTree>
    <p:extLst>
      <p:ext uri="{BB962C8B-B14F-4D97-AF65-F5344CB8AC3E}">
        <p14:creationId xmlns:p14="http://schemas.microsoft.com/office/powerpoint/2010/main" val="30030978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cons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1" y="589756"/>
            <a:ext cx="11010900" cy="829469"/>
          </a:xfrm>
        </p:spPr>
        <p:txBody>
          <a:bodyPr/>
          <a:lstStyle>
            <a:lvl1pPr>
              <a:defRPr/>
            </a:lvl1pPr>
          </a:lstStyle>
          <a:p>
            <a:r>
              <a:rPr lang="en-US"/>
              <a:t>Headline for six icon slide.</a:t>
            </a:r>
            <a:endParaRPr lang="en-AU"/>
          </a:p>
        </p:txBody>
      </p:sp>
      <p:sp>
        <p:nvSpPr>
          <p:cNvPr id="4" name="Text Placeholder 3">
            <a:extLst>
              <a:ext uri="{FF2B5EF4-FFF2-40B4-BE49-F238E27FC236}">
                <a16:creationId xmlns:a16="http://schemas.microsoft.com/office/drawing/2014/main" id="{B61C92DB-66B4-4FAB-824A-08AAEA0FB8C3}"/>
              </a:ext>
            </a:extLst>
          </p:cNvPr>
          <p:cNvSpPr>
            <a:spLocks noGrp="1"/>
          </p:cNvSpPr>
          <p:nvPr>
            <p:ph type="body" sz="quarter" idx="10" hasCustomPrompt="1"/>
          </p:nvPr>
        </p:nvSpPr>
        <p:spPr>
          <a:xfrm>
            <a:off x="1565786" y="1717673"/>
            <a:ext cx="4057651" cy="869959"/>
          </a:xfrm>
        </p:spPr>
        <p:txBody>
          <a:bodyPr anchor="ctr">
            <a:normAutofit/>
          </a:bodyPr>
          <a:lstStyle>
            <a:lvl1pPr>
              <a:defRPr sz="2000"/>
            </a:lvl1pPr>
          </a:lstStyle>
          <a:p>
            <a:pPr lvl="0"/>
            <a:r>
              <a:rPr lang="en-US"/>
              <a:t>Text supported by icon goes here.</a:t>
            </a:r>
            <a:endParaRPr lang="en-AU"/>
          </a:p>
        </p:txBody>
      </p:sp>
      <p:sp>
        <p:nvSpPr>
          <p:cNvPr id="5" name="Rectangle 4">
            <a:extLst>
              <a:ext uri="{FF2B5EF4-FFF2-40B4-BE49-F238E27FC236}">
                <a16:creationId xmlns:a16="http://schemas.microsoft.com/office/drawing/2014/main" id="{9CF78175-ED22-4AE1-AFE5-5DAB9F704D8D}"/>
              </a:ext>
            </a:extLst>
          </p:cNvPr>
          <p:cNvSpPr/>
          <p:nvPr/>
        </p:nvSpPr>
        <p:spPr>
          <a:xfrm>
            <a:off x="0" y="5156201"/>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8" name="Picture Placeholder 7">
            <a:extLst>
              <a:ext uri="{FF2B5EF4-FFF2-40B4-BE49-F238E27FC236}">
                <a16:creationId xmlns:a16="http://schemas.microsoft.com/office/drawing/2014/main" id="{67A1C11B-62C9-4024-9488-C89A2350EF6E}"/>
              </a:ext>
            </a:extLst>
          </p:cNvPr>
          <p:cNvSpPr>
            <a:spLocks noGrp="1"/>
          </p:cNvSpPr>
          <p:nvPr>
            <p:ph type="pic" sz="quarter" idx="12" hasCustomPrompt="1"/>
          </p:nvPr>
        </p:nvSpPr>
        <p:spPr>
          <a:xfrm>
            <a:off x="612763" y="4013203"/>
            <a:ext cx="843359" cy="844548"/>
          </a:xfrm>
          <a:noFill/>
        </p:spPr>
        <p:txBody>
          <a:bodyPr anchor="ctr"/>
          <a:lstStyle>
            <a:lvl1pPr algn="ctr">
              <a:defRPr/>
            </a:lvl1pPr>
          </a:lstStyle>
          <a:p>
            <a:r>
              <a:rPr lang="en-AU"/>
              <a:t>icon</a:t>
            </a:r>
          </a:p>
        </p:txBody>
      </p:sp>
      <p:sp>
        <p:nvSpPr>
          <p:cNvPr id="10" name="Picture Placeholder 7">
            <a:extLst>
              <a:ext uri="{FF2B5EF4-FFF2-40B4-BE49-F238E27FC236}">
                <a16:creationId xmlns:a16="http://schemas.microsoft.com/office/drawing/2014/main" id="{62E71018-3ACD-4C06-9D87-38D0900772D6}"/>
              </a:ext>
            </a:extLst>
          </p:cNvPr>
          <p:cNvSpPr>
            <a:spLocks noGrp="1"/>
          </p:cNvSpPr>
          <p:nvPr>
            <p:ph type="pic" sz="quarter" idx="13" hasCustomPrompt="1"/>
          </p:nvPr>
        </p:nvSpPr>
        <p:spPr>
          <a:xfrm>
            <a:off x="600074" y="2865438"/>
            <a:ext cx="868735" cy="869959"/>
          </a:xfrm>
          <a:noFill/>
        </p:spPr>
        <p:txBody>
          <a:bodyPr anchor="ctr"/>
          <a:lstStyle>
            <a:lvl1pPr algn="ctr">
              <a:defRPr/>
            </a:lvl1pPr>
          </a:lstStyle>
          <a:p>
            <a:r>
              <a:rPr lang="en-AU"/>
              <a:t>icon</a:t>
            </a:r>
          </a:p>
        </p:txBody>
      </p:sp>
      <p:sp>
        <p:nvSpPr>
          <p:cNvPr id="12" name="Picture Placeholder 7">
            <a:extLst>
              <a:ext uri="{FF2B5EF4-FFF2-40B4-BE49-F238E27FC236}">
                <a16:creationId xmlns:a16="http://schemas.microsoft.com/office/drawing/2014/main" id="{87F268A1-18CC-483F-9C87-3E80633476D5}"/>
              </a:ext>
            </a:extLst>
          </p:cNvPr>
          <p:cNvSpPr>
            <a:spLocks noGrp="1"/>
          </p:cNvSpPr>
          <p:nvPr>
            <p:ph type="pic" sz="quarter" idx="14" hasCustomPrompt="1"/>
          </p:nvPr>
        </p:nvSpPr>
        <p:spPr>
          <a:xfrm>
            <a:off x="600074" y="1717673"/>
            <a:ext cx="868735" cy="869959"/>
          </a:xfrm>
          <a:noFill/>
        </p:spPr>
        <p:txBody>
          <a:bodyPr anchor="ctr"/>
          <a:lstStyle>
            <a:lvl1pPr algn="ctr">
              <a:defRPr/>
            </a:lvl1pPr>
          </a:lstStyle>
          <a:p>
            <a:r>
              <a:rPr lang="en-AU"/>
              <a:t>icon</a:t>
            </a:r>
          </a:p>
        </p:txBody>
      </p:sp>
      <p:sp>
        <p:nvSpPr>
          <p:cNvPr id="14" name="Text Placeholder 3">
            <a:extLst>
              <a:ext uri="{FF2B5EF4-FFF2-40B4-BE49-F238E27FC236}">
                <a16:creationId xmlns:a16="http://schemas.microsoft.com/office/drawing/2014/main" id="{73943B4E-9DC7-442F-8FE2-A2D02AFF23FD}"/>
              </a:ext>
            </a:extLst>
          </p:cNvPr>
          <p:cNvSpPr>
            <a:spLocks noGrp="1"/>
          </p:cNvSpPr>
          <p:nvPr>
            <p:ph type="body" sz="quarter" idx="15" hasCustomPrompt="1"/>
          </p:nvPr>
        </p:nvSpPr>
        <p:spPr>
          <a:xfrm>
            <a:off x="1565786" y="2861070"/>
            <a:ext cx="4057651" cy="869959"/>
          </a:xfrm>
        </p:spPr>
        <p:txBody>
          <a:bodyPr anchor="ctr">
            <a:normAutofit/>
          </a:bodyPr>
          <a:lstStyle>
            <a:lvl1pPr>
              <a:defRPr sz="2000"/>
            </a:lvl1pPr>
          </a:lstStyle>
          <a:p>
            <a:pPr lvl="0"/>
            <a:r>
              <a:rPr lang="en-US"/>
              <a:t>Text supported by icon goes here.</a:t>
            </a:r>
            <a:endParaRPr lang="en-AU"/>
          </a:p>
        </p:txBody>
      </p:sp>
      <p:sp>
        <p:nvSpPr>
          <p:cNvPr id="15" name="Text Placeholder 3">
            <a:extLst>
              <a:ext uri="{FF2B5EF4-FFF2-40B4-BE49-F238E27FC236}">
                <a16:creationId xmlns:a16="http://schemas.microsoft.com/office/drawing/2014/main" id="{D0A17CCE-B0D8-4DE9-A211-57AEDC1CEA6A}"/>
              </a:ext>
            </a:extLst>
          </p:cNvPr>
          <p:cNvSpPr>
            <a:spLocks noGrp="1"/>
          </p:cNvSpPr>
          <p:nvPr>
            <p:ph type="body" sz="quarter" idx="16" hasCustomPrompt="1"/>
          </p:nvPr>
        </p:nvSpPr>
        <p:spPr>
          <a:xfrm>
            <a:off x="1565786" y="4004466"/>
            <a:ext cx="4057651" cy="869959"/>
          </a:xfrm>
        </p:spPr>
        <p:txBody>
          <a:bodyPr anchor="ctr">
            <a:normAutofit/>
          </a:bodyPr>
          <a:lstStyle>
            <a:lvl1pPr>
              <a:defRPr sz="2000"/>
            </a:lvl1pPr>
          </a:lstStyle>
          <a:p>
            <a:pPr lvl="0"/>
            <a:r>
              <a:rPr lang="en-US"/>
              <a:t>Text supported by icon goes here.</a:t>
            </a:r>
            <a:endParaRPr lang="en-AU"/>
          </a:p>
        </p:txBody>
      </p:sp>
      <p:sp>
        <p:nvSpPr>
          <p:cNvPr id="16" name="Text Placeholder 3">
            <a:extLst>
              <a:ext uri="{FF2B5EF4-FFF2-40B4-BE49-F238E27FC236}">
                <a16:creationId xmlns:a16="http://schemas.microsoft.com/office/drawing/2014/main" id="{6C0E2F33-060D-42E8-BA2C-CF776FE93469}"/>
              </a:ext>
            </a:extLst>
          </p:cNvPr>
          <p:cNvSpPr>
            <a:spLocks noGrp="1"/>
          </p:cNvSpPr>
          <p:nvPr>
            <p:ph type="body" sz="quarter" idx="17" hasCustomPrompt="1"/>
          </p:nvPr>
        </p:nvSpPr>
        <p:spPr>
          <a:xfrm>
            <a:off x="7347463" y="1717673"/>
            <a:ext cx="4057651" cy="869959"/>
          </a:xfrm>
        </p:spPr>
        <p:txBody>
          <a:bodyPr anchor="ctr">
            <a:normAutofit/>
          </a:bodyPr>
          <a:lstStyle>
            <a:lvl1pPr>
              <a:defRPr sz="2000"/>
            </a:lvl1pPr>
          </a:lstStyle>
          <a:p>
            <a:pPr lvl="0"/>
            <a:r>
              <a:rPr lang="en-US"/>
              <a:t>Text supported by icon goes here.</a:t>
            </a:r>
            <a:endParaRPr lang="en-AU"/>
          </a:p>
        </p:txBody>
      </p:sp>
      <p:sp>
        <p:nvSpPr>
          <p:cNvPr id="17" name="Picture Placeholder 7">
            <a:extLst>
              <a:ext uri="{FF2B5EF4-FFF2-40B4-BE49-F238E27FC236}">
                <a16:creationId xmlns:a16="http://schemas.microsoft.com/office/drawing/2014/main" id="{5A541E0E-CBF2-4093-A160-9AEBC0B8F5C0}"/>
              </a:ext>
            </a:extLst>
          </p:cNvPr>
          <p:cNvSpPr>
            <a:spLocks noGrp="1"/>
          </p:cNvSpPr>
          <p:nvPr>
            <p:ph type="pic" sz="quarter" idx="18" hasCustomPrompt="1"/>
          </p:nvPr>
        </p:nvSpPr>
        <p:spPr>
          <a:xfrm>
            <a:off x="6394439" y="4013203"/>
            <a:ext cx="843359" cy="844548"/>
          </a:xfrm>
          <a:noFill/>
        </p:spPr>
        <p:txBody>
          <a:bodyPr anchor="ctr"/>
          <a:lstStyle>
            <a:lvl1pPr algn="ctr">
              <a:defRPr/>
            </a:lvl1pPr>
          </a:lstStyle>
          <a:p>
            <a:r>
              <a:rPr lang="en-AU"/>
              <a:t>icon</a:t>
            </a:r>
          </a:p>
        </p:txBody>
      </p:sp>
      <p:sp>
        <p:nvSpPr>
          <p:cNvPr id="18" name="Picture Placeholder 7">
            <a:extLst>
              <a:ext uri="{FF2B5EF4-FFF2-40B4-BE49-F238E27FC236}">
                <a16:creationId xmlns:a16="http://schemas.microsoft.com/office/drawing/2014/main" id="{A541160C-3BDC-4C38-80C4-2B36CD9ADCD7}"/>
              </a:ext>
            </a:extLst>
          </p:cNvPr>
          <p:cNvSpPr>
            <a:spLocks noGrp="1"/>
          </p:cNvSpPr>
          <p:nvPr>
            <p:ph type="pic" sz="quarter" idx="19" hasCustomPrompt="1"/>
          </p:nvPr>
        </p:nvSpPr>
        <p:spPr>
          <a:xfrm>
            <a:off x="6381750" y="2865438"/>
            <a:ext cx="868735" cy="869959"/>
          </a:xfrm>
          <a:noFill/>
        </p:spPr>
        <p:txBody>
          <a:bodyPr anchor="ctr"/>
          <a:lstStyle>
            <a:lvl1pPr algn="ctr">
              <a:defRPr/>
            </a:lvl1pPr>
          </a:lstStyle>
          <a:p>
            <a:r>
              <a:rPr lang="en-AU"/>
              <a:t>icon</a:t>
            </a:r>
          </a:p>
        </p:txBody>
      </p:sp>
      <p:sp>
        <p:nvSpPr>
          <p:cNvPr id="19" name="Picture Placeholder 7">
            <a:extLst>
              <a:ext uri="{FF2B5EF4-FFF2-40B4-BE49-F238E27FC236}">
                <a16:creationId xmlns:a16="http://schemas.microsoft.com/office/drawing/2014/main" id="{3FC372E1-2E6E-45FC-ACFD-2D95A0849DCC}"/>
              </a:ext>
            </a:extLst>
          </p:cNvPr>
          <p:cNvSpPr>
            <a:spLocks noGrp="1"/>
          </p:cNvSpPr>
          <p:nvPr>
            <p:ph type="pic" sz="quarter" idx="20" hasCustomPrompt="1"/>
          </p:nvPr>
        </p:nvSpPr>
        <p:spPr>
          <a:xfrm>
            <a:off x="6381750" y="1717673"/>
            <a:ext cx="868735" cy="869959"/>
          </a:xfrm>
          <a:noFill/>
        </p:spPr>
        <p:txBody>
          <a:bodyPr anchor="ctr"/>
          <a:lstStyle>
            <a:lvl1pPr algn="ctr">
              <a:defRPr/>
            </a:lvl1pPr>
          </a:lstStyle>
          <a:p>
            <a:r>
              <a:rPr lang="en-AU"/>
              <a:t>icon</a:t>
            </a:r>
          </a:p>
        </p:txBody>
      </p:sp>
      <p:sp>
        <p:nvSpPr>
          <p:cNvPr id="20" name="Text Placeholder 3">
            <a:extLst>
              <a:ext uri="{FF2B5EF4-FFF2-40B4-BE49-F238E27FC236}">
                <a16:creationId xmlns:a16="http://schemas.microsoft.com/office/drawing/2014/main" id="{D7F511C2-6CF2-4C91-8681-C07095D857B9}"/>
              </a:ext>
            </a:extLst>
          </p:cNvPr>
          <p:cNvSpPr>
            <a:spLocks noGrp="1"/>
          </p:cNvSpPr>
          <p:nvPr>
            <p:ph type="body" sz="quarter" idx="21" hasCustomPrompt="1"/>
          </p:nvPr>
        </p:nvSpPr>
        <p:spPr>
          <a:xfrm>
            <a:off x="7347463" y="2861070"/>
            <a:ext cx="4057651" cy="869959"/>
          </a:xfrm>
        </p:spPr>
        <p:txBody>
          <a:bodyPr anchor="ctr">
            <a:normAutofit/>
          </a:bodyPr>
          <a:lstStyle>
            <a:lvl1pPr>
              <a:defRPr sz="2000"/>
            </a:lvl1pPr>
          </a:lstStyle>
          <a:p>
            <a:pPr lvl="0"/>
            <a:r>
              <a:rPr lang="en-US"/>
              <a:t>Text supported by icon goes here.</a:t>
            </a:r>
            <a:endParaRPr lang="en-AU"/>
          </a:p>
        </p:txBody>
      </p:sp>
      <p:sp>
        <p:nvSpPr>
          <p:cNvPr id="21" name="Text Placeholder 3">
            <a:extLst>
              <a:ext uri="{FF2B5EF4-FFF2-40B4-BE49-F238E27FC236}">
                <a16:creationId xmlns:a16="http://schemas.microsoft.com/office/drawing/2014/main" id="{78440B52-2A58-4CC7-8500-3A14AA966D32}"/>
              </a:ext>
            </a:extLst>
          </p:cNvPr>
          <p:cNvSpPr>
            <a:spLocks noGrp="1"/>
          </p:cNvSpPr>
          <p:nvPr>
            <p:ph type="body" sz="quarter" idx="22" hasCustomPrompt="1"/>
          </p:nvPr>
        </p:nvSpPr>
        <p:spPr>
          <a:xfrm>
            <a:off x="7347463" y="4004466"/>
            <a:ext cx="4057651" cy="869959"/>
          </a:xfrm>
        </p:spPr>
        <p:txBody>
          <a:bodyPr anchor="ctr">
            <a:normAutofit/>
          </a:bodyPr>
          <a:lstStyle>
            <a:lvl1pPr>
              <a:defRPr sz="2000"/>
            </a:lvl1pPr>
          </a:lstStyle>
          <a:p>
            <a:pPr lvl="0"/>
            <a:r>
              <a:rPr lang="en-US"/>
              <a:t>Text supported by icon goes here.</a:t>
            </a:r>
            <a:endParaRPr lang="en-AU"/>
          </a:p>
        </p:txBody>
      </p:sp>
      <p:pic>
        <p:nvPicPr>
          <p:cNvPr id="22" name="Picture 21">
            <a:extLst>
              <a:ext uri="{FF2B5EF4-FFF2-40B4-BE49-F238E27FC236}">
                <a16:creationId xmlns:a16="http://schemas.microsoft.com/office/drawing/2014/main" id="{8BA62B15-93D6-4939-B0C0-107C86277930}"/>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556686" y="5454645"/>
            <a:ext cx="1222753" cy="1194992"/>
          </a:xfrm>
          <a:prstGeom prst="rect">
            <a:avLst/>
          </a:prstGeom>
        </p:spPr>
      </p:pic>
    </p:spTree>
    <p:extLst>
      <p:ext uri="{BB962C8B-B14F-4D97-AF65-F5344CB8AC3E}">
        <p14:creationId xmlns:p14="http://schemas.microsoft.com/office/powerpoint/2010/main" val="1931512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BB2C294-DAFC-6048-B4F0-132199B2568F}"/>
              </a:ext>
            </a:extLst>
          </p:cNvPr>
          <p:cNvSpPr>
            <a:spLocks noGrp="1"/>
          </p:cNvSpPr>
          <p:nvPr>
            <p:ph type="pic" sz="quarter" idx="10" hasCustomPrompt="1"/>
          </p:nvPr>
        </p:nvSpPr>
        <p:spPr>
          <a:xfrm>
            <a:off x="5863019" y="0"/>
            <a:ext cx="6328981" cy="3149600"/>
          </a:xfrm>
          <a:prstGeom prst="rect">
            <a:avLst/>
          </a:prstGeom>
        </p:spPr>
        <p:txBody>
          <a:bodyPr lIns="90000" anchor="ctr" anchorCtr="0"/>
          <a:lstStyle>
            <a:lvl1pPr algn="ctr">
              <a:defRPr/>
            </a:lvl1pPr>
          </a:lstStyle>
          <a:p>
            <a:r>
              <a:rPr lang="en-US"/>
              <a:t>Click here to insert an image</a:t>
            </a:r>
          </a:p>
        </p:txBody>
      </p:sp>
      <p:pic>
        <p:nvPicPr>
          <p:cNvPr id="3" name="Picture 2" descr="A picture containing flower, food, bird&#10;&#10;Description automatically generated">
            <a:extLst>
              <a:ext uri="{FF2B5EF4-FFF2-40B4-BE49-F238E27FC236}">
                <a16:creationId xmlns:a16="http://schemas.microsoft.com/office/drawing/2014/main" id="{B6563CC7-B197-4745-BB88-98CCA05AE410}"/>
              </a:ext>
            </a:extLst>
          </p:cNvPr>
          <p:cNvPicPr>
            <a:picLocks noChangeAspect="1"/>
          </p:cNvPicPr>
          <p:nvPr/>
        </p:nvPicPr>
        <p:blipFill>
          <a:blip r:embed="rId2"/>
          <a:stretch>
            <a:fillRect/>
          </a:stretch>
        </p:blipFill>
        <p:spPr>
          <a:xfrm>
            <a:off x="2071" y="0"/>
            <a:ext cx="12187859" cy="6858000"/>
          </a:xfrm>
          <a:prstGeom prst="rect">
            <a:avLst/>
          </a:prstGeom>
        </p:spPr>
      </p:pic>
      <p:sp>
        <p:nvSpPr>
          <p:cNvPr id="4" name="Text Placeholder 3">
            <a:extLst>
              <a:ext uri="{FF2B5EF4-FFF2-40B4-BE49-F238E27FC236}">
                <a16:creationId xmlns:a16="http://schemas.microsoft.com/office/drawing/2014/main" id="{02E3E67D-F093-4CB3-BE07-FF03EAEEA726}"/>
              </a:ext>
            </a:extLst>
          </p:cNvPr>
          <p:cNvSpPr>
            <a:spLocks noGrp="1"/>
          </p:cNvSpPr>
          <p:nvPr>
            <p:ph type="body" sz="quarter" idx="11" hasCustomPrompt="1"/>
          </p:nvPr>
        </p:nvSpPr>
        <p:spPr>
          <a:xfrm>
            <a:off x="6128215" y="259579"/>
            <a:ext cx="5824436" cy="5185644"/>
          </a:xfrm>
        </p:spPr>
        <p:txBody>
          <a:bodyPr/>
          <a:lstStyle>
            <a:lvl1pPr>
              <a:defRPr/>
            </a:lvl1pPr>
          </a:lstStyle>
          <a:p>
            <a:pPr lvl="0"/>
            <a:r>
              <a:rPr lang="en-US"/>
              <a:t>Body text goes here.</a:t>
            </a:r>
          </a:p>
        </p:txBody>
      </p:sp>
      <p:sp>
        <p:nvSpPr>
          <p:cNvPr id="6" name="Title 1">
            <a:extLst>
              <a:ext uri="{FF2B5EF4-FFF2-40B4-BE49-F238E27FC236}">
                <a16:creationId xmlns:a16="http://schemas.microsoft.com/office/drawing/2014/main" id="{DEC22CEB-BA1E-476B-A351-B84C52E43843}"/>
              </a:ext>
            </a:extLst>
          </p:cNvPr>
          <p:cNvSpPr>
            <a:spLocks noGrp="1"/>
          </p:cNvSpPr>
          <p:nvPr>
            <p:ph type="title" hasCustomPrompt="1"/>
          </p:nvPr>
        </p:nvSpPr>
        <p:spPr>
          <a:xfrm>
            <a:off x="527381" y="260648"/>
            <a:ext cx="4896544" cy="1701803"/>
          </a:xfrm>
        </p:spPr>
        <p:txBody>
          <a:bodyPr/>
          <a:lstStyle>
            <a:lvl1pPr>
              <a:defRPr/>
            </a:lvl1pPr>
          </a:lstStyle>
          <a:p>
            <a:r>
              <a:rPr lang="en-US"/>
              <a:t>Headline goes here</a:t>
            </a:r>
            <a:endParaRPr lang="en-AU"/>
          </a:p>
        </p:txBody>
      </p:sp>
      <p:grpSp>
        <p:nvGrpSpPr>
          <p:cNvPr id="7" name="Group 6">
            <a:extLst>
              <a:ext uri="{FF2B5EF4-FFF2-40B4-BE49-F238E27FC236}">
                <a16:creationId xmlns:a16="http://schemas.microsoft.com/office/drawing/2014/main" id="{33E5708D-D5C8-4C4A-ADFE-BA0FB5317566}"/>
              </a:ext>
            </a:extLst>
          </p:cNvPr>
          <p:cNvGrpSpPr/>
          <p:nvPr/>
        </p:nvGrpSpPr>
        <p:grpSpPr>
          <a:xfrm rot="20013344">
            <a:off x="-1440130" y="2210148"/>
            <a:ext cx="5373403" cy="5793205"/>
            <a:chOff x="1573436" y="798596"/>
            <a:chExt cx="11227713" cy="12104890"/>
          </a:xfrm>
        </p:grpSpPr>
        <p:sp>
          <p:nvSpPr>
            <p:cNvPr id="8" name="object 2">
              <a:extLst>
                <a:ext uri="{FF2B5EF4-FFF2-40B4-BE49-F238E27FC236}">
                  <a16:creationId xmlns:a16="http://schemas.microsoft.com/office/drawing/2014/main" id="{F02EE4D5-E64C-43FE-B8FC-5234FDD8398E}"/>
                </a:ext>
              </a:extLst>
            </p:cNvPr>
            <p:cNvSpPr/>
            <p:nvPr/>
          </p:nvSpPr>
          <p:spPr>
            <a:xfrm>
              <a:off x="1573436" y="798596"/>
              <a:ext cx="11227713" cy="12104890"/>
            </a:xfrm>
            <a:custGeom>
              <a:avLst/>
              <a:gdLst/>
              <a:ahLst/>
              <a:cxnLst/>
              <a:rect l="l" t="t" r="r" b="b"/>
              <a:pathLst>
                <a:path w="9257665" h="9980930">
                  <a:moveTo>
                    <a:pt x="5021051" y="0"/>
                  </a:moveTo>
                  <a:lnTo>
                    <a:pt x="1274882" y="807964"/>
                  </a:lnTo>
                  <a:lnTo>
                    <a:pt x="0" y="8073052"/>
                  </a:lnTo>
                  <a:lnTo>
                    <a:pt x="6251432" y="9980334"/>
                  </a:lnTo>
                  <a:lnTo>
                    <a:pt x="6268977" y="9956838"/>
                  </a:lnTo>
                  <a:lnTo>
                    <a:pt x="6243757" y="9956838"/>
                  </a:lnTo>
                  <a:lnTo>
                    <a:pt x="23004" y="8058937"/>
                  </a:lnTo>
                  <a:lnTo>
                    <a:pt x="1292410" y="824843"/>
                  </a:lnTo>
                  <a:lnTo>
                    <a:pt x="5012318" y="22533"/>
                  </a:lnTo>
                  <a:lnTo>
                    <a:pt x="5037108" y="22533"/>
                  </a:lnTo>
                  <a:lnTo>
                    <a:pt x="5021051" y="0"/>
                  </a:lnTo>
                  <a:close/>
                </a:path>
                <a:path w="9257665" h="9980930">
                  <a:moveTo>
                    <a:pt x="5037108" y="22533"/>
                  </a:moveTo>
                  <a:lnTo>
                    <a:pt x="5012318" y="22533"/>
                  </a:lnTo>
                  <a:lnTo>
                    <a:pt x="9232430" y="5944667"/>
                  </a:lnTo>
                  <a:lnTo>
                    <a:pt x="6243757" y="9956838"/>
                  </a:lnTo>
                  <a:lnTo>
                    <a:pt x="6268977" y="9956838"/>
                  </a:lnTo>
                  <a:lnTo>
                    <a:pt x="9257403" y="5944970"/>
                  </a:lnTo>
                  <a:lnTo>
                    <a:pt x="5037108" y="22533"/>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9" name="object 3">
              <a:extLst>
                <a:ext uri="{FF2B5EF4-FFF2-40B4-BE49-F238E27FC236}">
                  <a16:creationId xmlns:a16="http://schemas.microsoft.com/office/drawing/2014/main" id="{7D2C6F42-C4F1-422A-9377-066B636525F2}"/>
                </a:ext>
              </a:extLst>
            </p:cNvPr>
            <p:cNvSpPr/>
            <p:nvPr/>
          </p:nvSpPr>
          <p:spPr>
            <a:xfrm>
              <a:off x="1795030" y="1045898"/>
              <a:ext cx="10812613" cy="11658985"/>
            </a:xfrm>
            <a:custGeom>
              <a:avLst/>
              <a:gdLst/>
              <a:ahLst/>
              <a:cxnLst/>
              <a:rect l="l" t="t" r="r" b="b"/>
              <a:pathLst>
                <a:path w="8915400" h="9613265">
                  <a:moveTo>
                    <a:pt x="4836271" y="0"/>
                  </a:moveTo>
                  <a:lnTo>
                    <a:pt x="1225470" y="782206"/>
                  </a:lnTo>
                  <a:lnTo>
                    <a:pt x="0" y="7775909"/>
                  </a:lnTo>
                  <a:lnTo>
                    <a:pt x="6021366" y="9613026"/>
                  </a:lnTo>
                  <a:lnTo>
                    <a:pt x="6038828" y="9589561"/>
                  </a:lnTo>
                  <a:lnTo>
                    <a:pt x="6013659" y="9589561"/>
                  </a:lnTo>
                  <a:lnTo>
                    <a:pt x="22994" y="7761847"/>
                  </a:lnTo>
                  <a:lnTo>
                    <a:pt x="1242998" y="799085"/>
                  </a:lnTo>
                  <a:lnTo>
                    <a:pt x="4827538" y="22564"/>
                  </a:lnTo>
                  <a:lnTo>
                    <a:pt x="4852351" y="22564"/>
                  </a:lnTo>
                  <a:lnTo>
                    <a:pt x="4836271" y="0"/>
                  </a:lnTo>
                  <a:close/>
                </a:path>
                <a:path w="8915400" h="9613265">
                  <a:moveTo>
                    <a:pt x="4852351" y="22564"/>
                  </a:moveTo>
                  <a:lnTo>
                    <a:pt x="4827538" y="22564"/>
                  </a:lnTo>
                  <a:lnTo>
                    <a:pt x="8890273" y="5723878"/>
                  </a:lnTo>
                  <a:lnTo>
                    <a:pt x="6013659" y="9589561"/>
                  </a:lnTo>
                  <a:lnTo>
                    <a:pt x="6038828" y="9589561"/>
                  </a:lnTo>
                  <a:lnTo>
                    <a:pt x="8915267" y="5724160"/>
                  </a:lnTo>
                  <a:lnTo>
                    <a:pt x="4852351" y="22564"/>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0" name="object 4">
              <a:extLst>
                <a:ext uri="{FF2B5EF4-FFF2-40B4-BE49-F238E27FC236}">
                  <a16:creationId xmlns:a16="http://schemas.microsoft.com/office/drawing/2014/main" id="{00B91AF8-EEF7-448F-BAC1-4869D837E1BE}"/>
                </a:ext>
              </a:extLst>
            </p:cNvPr>
            <p:cNvSpPr/>
            <p:nvPr/>
          </p:nvSpPr>
          <p:spPr>
            <a:xfrm>
              <a:off x="2016613" y="1293204"/>
              <a:ext cx="10397514" cy="11213850"/>
            </a:xfrm>
            <a:custGeom>
              <a:avLst/>
              <a:gdLst/>
              <a:ahLst/>
              <a:cxnLst/>
              <a:rect l="l" t="t" r="r" b="b"/>
              <a:pathLst>
                <a:path w="8573135" h="9246235">
                  <a:moveTo>
                    <a:pt x="4651491" y="0"/>
                  </a:moveTo>
                  <a:lnTo>
                    <a:pt x="1176037" y="756437"/>
                  </a:lnTo>
                  <a:lnTo>
                    <a:pt x="0" y="7478871"/>
                  </a:lnTo>
                  <a:lnTo>
                    <a:pt x="5791195" y="9245739"/>
                  </a:lnTo>
                  <a:lnTo>
                    <a:pt x="5808726" y="9222253"/>
                  </a:lnTo>
                  <a:lnTo>
                    <a:pt x="5783551" y="9222253"/>
                  </a:lnTo>
                  <a:lnTo>
                    <a:pt x="22983" y="7464798"/>
                  </a:lnTo>
                  <a:lnTo>
                    <a:pt x="1193628" y="773285"/>
                  </a:lnTo>
                  <a:lnTo>
                    <a:pt x="4642769" y="22564"/>
                  </a:lnTo>
                  <a:lnTo>
                    <a:pt x="4667571" y="22564"/>
                  </a:lnTo>
                  <a:lnTo>
                    <a:pt x="4651491" y="0"/>
                  </a:lnTo>
                  <a:close/>
                </a:path>
                <a:path w="8573135" h="9246235">
                  <a:moveTo>
                    <a:pt x="4667571" y="22564"/>
                  </a:moveTo>
                  <a:lnTo>
                    <a:pt x="4642769" y="22564"/>
                  </a:lnTo>
                  <a:lnTo>
                    <a:pt x="8548137" y="5503068"/>
                  </a:lnTo>
                  <a:lnTo>
                    <a:pt x="5783551" y="9222253"/>
                  </a:lnTo>
                  <a:lnTo>
                    <a:pt x="5808726" y="9222253"/>
                  </a:lnTo>
                  <a:lnTo>
                    <a:pt x="8573131" y="5503350"/>
                  </a:lnTo>
                  <a:lnTo>
                    <a:pt x="4667571" y="22564"/>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1" name="object 5">
              <a:extLst>
                <a:ext uri="{FF2B5EF4-FFF2-40B4-BE49-F238E27FC236}">
                  <a16:creationId xmlns:a16="http://schemas.microsoft.com/office/drawing/2014/main" id="{02C3D319-BB1B-4E4C-AD64-D0B24792A702}"/>
                </a:ext>
              </a:extLst>
            </p:cNvPr>
            <p:cNvSpPr/>
            <p:nvPr/>
          </p:nvSpPr>
          <p:spPr>
            <a:xfrm>
              <a:off x="2238200" y="1540530"/>
              <a:ext cx="9983184" cy="10767946"/>
            </a:xfrm>
            <a:custGeom>
              <a:avLst/>
              <a:gdLst/>
              <a:ahLst/>
              <a:cxnLst/>
              <a:rect l="l" t="t" r="r" b="b"/>
              <a:pathLst>
                <a:path w="8231505" h="8878570">
                  <a:moveTo>
                    <a:pt x="4466743" y="0"/>
                  </a:moveTo>
                  <a:lnTo>
                    <a:pt x="1126625" y="730668"/>
                  </a:lnTo>
                  <a:lnTo>
                    <a:pt x="0" y="7181770"/>
                  </a:lnTo>
                  <a:lnTo>
                    <a:pt x="5561170" y="8878410"/>
                  </a:lnTo>
                  <a:lnTo>
                    <a:pt x="5578593" y="8854945"/>
                  </a:lnTo>
                  <a:lnTo>
                    <a:pt x="5553422" y="8854945"/>
                  </a:lnTo>
                  <a:lnTo>
                    <a:pt x="22962" y="7167666"/>
                  </a:lnTo>
                  <a:lnTo>
                    <a:pt x="1144226" y="747516"/>
                  </a:lnTo>
                  <a:lnTo>
                    <a:pt x="4458031" y="22585"/>
                  </a:lnTo>
                  <a:lnTo>
                    <a:pt x="4482837" y="22585"/>
                  </a:lnTo>
                  <a:lnTo>
                    <a:pt x="4466743" y="0"/>
                  </a:lnTo>
                  <a:close/>
                </a:path>
                <a:path w="8231505" h="8878570">
                  <a:moveTo>
                    <a:pt x="4482837" y="22585"/>
                  </a:moveTo>
                  <a:lnTo>
                    <a:pt x="4458031" y="22585"/>
                  </a:lnTo>
                  <a:lnTo>
                    <a:pt x="8206022" y="5282278"/>
                  </a:lnTo>
                  <a:lnTo>
                    <a:pt x="5553422" y="8854945"/>
                  </a:lnTo>
                  <a:lnTo>
                    <a:pt x="5578593" y="8854945"/>
                  </a:lnTo>
                  <a:lnTo>
                    <a:pt x="8231016" y="5282540"/>
                  </a:lnTo>
                  <a:lnTo>
                    <a:pt x="4482837" y="22585"/>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2" name="object 6">
              <a:extLst>
                <a:ext uri="{FF2B5EF4-FFF2-40B4-BE49-F238E27FC236}">
                  <a16:creationId xmlns:a16="http://schemas.microsoft.com/office/drawing/2014/main" id="{AEB18923-3EC9-473A-B60A-472F4708F49D}"/>
                </a:ext>
              </a:extLst>
            </p:cNvPr>
            <p:cNvSpPr/>
            <p:nvPr/>
          </p:nvSpPr>
          <p:spPr>
            <a:xfrm>
              <a:off x="2459779" y="1787823"/>
              <a:ext cx="9568084" cy="10322811"/>
            </a:xfrm>
            <a:custGeom>
              <a:avLst/>
              <a:gdLst/>
              <a:ahLst/>
              <a:cxnLst/>
              <a:rect l="l" t="t" r="r" b="b"/>
              <a:pathLst>
                <a:path w="7889240" h="8511540">
                  <a:moveTo>
                    <a:pt x="4281932" y="0"/>
                  </a:moveTo>
                  <a:lnTo>
                    <a:pt x="1077234" y="704931"/>
                  </a:lnTo>
                  <a:lnTo>
                    <a:pt x="0" y="6884659"/>
                  </a:lnTo>
                  <a:lnTo>
                    <a:pt x="5331083" y="8511102"/>
                  </a:lnTo>
                  <a:lnTo>
                    <a:pt x="5348483" y="8487636"/>
                  </a:lnTo>
                  <a:lnTo>
                    <a:pt x="5323345" y="8487636"/>
                  </a:lnTo>
                  <a:lnTo>
                    <a:pt x="22962" y="6870607"/>
                  </a:lnTo>
                  <a:lnTo>
                    <a:pt x="1094835" y="721747"/>
                  </a:lnTo>
                  <a:lnTo>
                    <a:pt x="4273262" y="22596"/>
                  </a:lnTo>
                  <a:lnTo>
                    <a:pt x="4298034" y="22596"/>
                  </a:lnTo>
                  <a:lnTo>
                    <a:pt x="4281932" y="0"/>
                  </a:lnTo>
                  <a:close/>
                </a:path>
                <a:path w="7889240" h="8511540">
                  <a:moveTo>
                    <a:pt x="4298034" y="22596"/>
                  </a:moveTo>
                  <a:lnTo>
                    <a:pt x="4273262" y="22596"/>
                  </a:lnTo>
                  <a:lnTo>
                    <a:pt x="7863886" y="5061542"/>
                  </a:lnTo>
                  <a:lnTo>
                    <a:pt x="5323345" y="8487636"/>
                  </a:lnTo>
                  <a:lnTo>
                    <a:pt x="5348483" y="8487636"/>
                  </a:lnTo>
                  <a:lnTo>
                    <a:pt x="7888880" y="5061762"/>
                  </a:lnTo>
                  <a:lnTo>
                    <a:pt x="4298034" y="22596"/>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3" name="object 7">
              <a:extLst>
                <a:ext uri="{FF2B5EF4-FFF2-40B4-BE49-F238E27FC236}">
                  <a16:creationId xmlns:a16="http://schemas.microsoft.com/office/drawing/2014/main" id="{0EEAF158-771F-4713-B036-AC326F78AD85}"/>
                </a:ext>
              </a:extLst>
            </p:cNvPr>
            <p:cNvSpPr/>
            <p:nvPr/>
          </p:nvSpPr>
          <p:spPr>
            <a:xfrm>
              <a:off x="2681378" y="2035142"/>
              <a:ext cx="9152985" cy="9876906"/>
            </a:xfrm>
            <a:custGeom>
              <a:avLst/>
              <a:gdLst/>
              <a:ahLst/>
              <a:cxnLst/>
              <a:rect l="l" t="t" r="r" b="b"/>
              <a:pathLst>
                <a:path w="7546975" h="8143875">
                  <a:moveTo>
                    <a:pt x="4097152" y="0"/>
                  </a:moveTo>
                  <a:lnTo>
                    <a:pt x="1027822" y="679162"/>
                  </a:lnTo>
                  <a:lnTo>
                    <a:pt x="0" y="6587652"/>
                  </a:lnTo>
                  <a:lnTo>
                    <a:pt x="5100944" y="8143825"/>
                  </a:lnTo>
                  <a:lnTo>
                    <a:pt x="5118335" y="8120339"/>
                  </a:lnTo>
                  <a:lnTo>
                    <a:pt x="5093206" y="8120339"/>
                  </a:lnTo>
                  <a:lnTo>
                    <a:pt x="22931" y="6573485"/>
                  </a:lnTo>
                  <a:lnTo>
                    <a:pt x="1045413" y="695989"/>
                  </a:lnTo>
                  <a:lnTo>
                    <a:pt x="4088482" y="22627"/>
                  </a:lnTo>
                  <a:lnTo>
                    <a:pt x="4113276" y="22627"/>
                  </a:lnTo>
                  <a:lnTo>
                    <a:pt x="4097152" y="0"/>
                  </a:lnTo>
                  <a:close/>
                </a:path>
                <a:path w="7546975" h="8143875">
                  <a:moveTo>
                    <a:pt x="4113276" y="22627"/>
                  </a:moveTo>
                  <a:lnTo>
                    <a:pt x="4088482" y="22627"/>
                  </a:lnTo>
                  <a:lnTo>
                    <a:pt x="7521760" y="4840721"/>
                  </a:lnTo>
                  <a:lnTo>
                    <a:pt x="5093206" y="8120339"/>
                  </a:lnTo>
                  <a:lnTo>
                    <a:pt x="5118335" y="8120339"/>
                  </a:lnTo>
                  <a:lnTo>
                    <a:pt x="7546712" y="4840952"/>
                  </a:lnTo>
                  <a:lnTo>
                    <a:pt x="4113276" y="22627"/>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4" name="object 8">
              <a:extLst>
                <a:ext uri="{FF2B5EF4-FFF2-40B4-BE49-F238E27FC236}">
                  <a16:creationId xmlns:a16="http://schemas.microsoft.com/office/drawing/2014/main" id="{1BF712C8-2526-41D3-B9AC-1F5CFFF31BE3}"/>
                </a:ext>
              </a:extLst>
            </p:cNvPr>
            <p:cNvSpPr/>
            <p:nvPr/>
          </p:nvSpPr>
          <p:spPr>
            <a:xfrm>
              <a:off x="2902951" y="2282457"/>
              <a:ext cx="8737884" cy="9431772"/>
            </a:xfrm>
            <a:custGeom>
              <a:avLst/>
              <a:gdLst/>
              <a:ahLst/>
              <a:cxnLst/>
              <a:rect l="l" t="t" r="r" b="b"/>
              <a:pathLst>
                <a:path w="7204709" h="7776845">
                  <a:moveTo>
                    <a:pt x="3912393" y="0"/>
                  </a:moveTo>
                  <a:lnTo>
                    <a:pt x="978430" y="653404"/>
                  </a:lnTo>
                  <a:lnTo>
                    <a:pt x="0" y="6290530"/>
                  </a:lnTo>
                  <a:lnTo>
                    <a:pt x="4870867" y="7776517"/>
                  </a:lnTo>
                  <a:lnTo>
                    <a:pt x="4888216" y="7753051"/>
                  </a:lnTo>
                  <a:lnTo>
                    <a:pt x="4863108" y="7753051"/>
                  </a:lnTo>
                  <a:lnTo>
                    <a:pt x="22941" y="6276416"/>
                  </a:lnTo>
                  <a:lnTo>
                    <a:pt x="996022" y="670178"/>
                  </a:lnTo>
                  <a:lnTo>
                    <a:pt x="3903724" y="22627"/>
                  </a:lnTo>
                  <a:lnTo>
                    <a:pt x="3928517" y="22627"/>
                  </a:lnTo>
                  <a:lnTo>
                    <a:pt x="3912393" y="0"/>
                  </a:lnTo>
                  <a:close/>
                </a:path>
                <a:path w="7204709" h="7776845">
                  <a:moveTo>
                    <a:pt x="3928517" y="22627"/>
                  </a:moveTo>
                  <a:lnTo>
                    <a:pt x="3903724" y="22627"/>
                  </a:lnTo>
                  <a:lnTo>
                    <a:pt x="7179634" y="4619943"/>
                  </a:lnTo>
                  <a:lnTo>
                    <a:pt x="4863108" y="7753051"/>
                  </a:lnTo>
                  <a:lnTo>
                    <a:pt x="4888216" y="7753051"/>
                  </a:lnTo>
                  <a:lnTo>
                    <a:pt x="7204586" y="4620162"/>
                  </a:lnTo>
                  <a:lnTo>
                    <a:pt x="3928517" y="22627"/>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5" name="object 9">
              <a:extLst>
                <a:ext uri="{FF2B5EF4-FFF2-40B4-BE49-F238E27FC236}">
                  <a16:creationId xmlns:a16="http://schemas.microsoft.com/office/drawing/2014/main" id="{AD9F4381-59BD-4124-8E17-7F2CCF9098CA}"/>
                </a:ext>
              </a:extLst>
            </p:cNvPr>
            <p:cNvSpPr/>
            <p:nvPr/>
          </p:nvSpPr>
          <p:spPr>
            <a:xfrm>
              <a:off x="3124523" y="2529750"/>
              <a:ext cx="8323556" cy="8986637"/>
            </a:xfrm>
            <a:custGeom>
              <a:avLst/>
              <a:gdLst/>
              <a:ahLst/>
              <a:cxnLst/>
              <a:rect l="l" t="t" r="r" b="b"/>
              <a:pathLst>
                <a:path w="6863080" h="7409815">
                  <a:moveTo>
                    <a:pt x="3727635" y="0"/>
                  </a:moveTo>
                  <a:lnTo>
                    <a:pt x="929039" y="627635"/>
                  </a:lnTo>
                  <a:lnTo>
                    <a:pt x="0" y="5993482"/>
                  </a:lnTo>
                  <a:lnTo>
                    <a:pt x="4640706" y="7409229"/>
                  </a:lnTo>
                  <a:lnTo>
                    <a:pt x="4658108" y="7385754"/>
                  </a:lnTo>
                  <a:lnTo>
                    <a:pt x="4633000" y="7385754"/>
                  </a:lnTo>
                  <a:lnTo>
                    <a:pt x="22931" y="5979357"/>
                  </a:lnTo>
                  <a:lnTo>
                    <a:pt x="946630" y="644388"/>
                  </a:lnTo>
                  <a:lnTo>
                    <a:pt x="3718965" y="22658"/>
                  </a:lnTo>
                  <a:lnTo>
                    <a:pt x="3743781" y="22658"/>
                  </a:lnTo>
                  <a:lnTo>
                    <a:pt x="3727635" y="0"/>
                  </a:lnTo>
                  <a:close/>
                </a:path>
                <a:path w="6863080" h="7409815">
                  <a:moveTo>
                    <a:pt x="3743781" y="22658"/>
                  </a:moveTo>
                  <a:lnTo>
                    <a:pt x="3718965" y="22658"/>
                  </a:lnTo>
                  <a:lnTo>
                    <a:pt x="6837540" y="4399164"/>
                  </a:lnTo>
                  <a:lnTo>
                    <a:pt x="4633000" y="7385754"/>
                  </a:lnTo>
                  <a:lnTo>
                    <a:pt x="4658108" y="7385754"/>
                  </a:lnTo>
                  <a:lnTo>
                    <a:pt x="6862471" y="4399405"/>
                  </a:lnTo>
                  <a:lnTo>
                    <a:pt x="3743781" y="22658"/>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6" name="object 10">
              <a:extLst>
                <a:ext uri="{FF2B5EF4-FFF2-40B4-BE49-F238E27FC236}">
                  <a16:creationId xmlns:a16="http://schemas.microsoft.com/office/drawing/2014/main" id="{F1EFAB09-2062-49FE-8451-44A519E12894}"/>
                </a:ext>
              </a:extLst>
            </p:cNvPr>
            <p:cNvSpPr/>
            <p:nvPr/>
          </p:nvSpPr>
          <p:spPr>
            <a:xfrm>
              <a:off x="3346096" y="2777088"/>
              <a:ext cx="7908456" cy="8540732"/>
            </a:xfrm>
            <a:custGeom>
              <a:avLst/>
              <a:gdLst/>
              <a:ahLst/>
              <a:cxnLst/>
              <a:rect l="l" t="t" r="r" b="b"/>
              <a:pathLst>
                <a:path w="6520815" h="7042150">
                  <a:moveTo>
                    <a:pt x="3542886" y="0"/>
                  </a:moveTo>
                  <a:lnTo>
                    <a:pt x="879617" y="601876"/>
                  </a:lnTo>
                  <a:lnTo>
                    <a:pt x="0" y="5696308"/>
                  </a:lnTo>
                  <a:lnTo>
                    <a:pt x="4410682" y="7041879"/>
                  </a:lnTo>
                  <a:lnTo>
                    <a:pt x="4427986" y="7018393"/>
                  </a:lnTo>
                  <a:lnTo>
                    <a:pt x="4402913" y="7018393"/>
                  </a:lnTo>
                  <a:lnTo>
                    <a:pt x="22941" y="5682214"/>
                  </a:lnTo>
                  <a:lnTo>
                    <a:pt x="897239" y="618598"/>
                  </a:lnTo>
                  <a:lnTo>
                    <a:pt x="3534237" y="22648"/>
                  </a:lnTo>
                  <a:lnTo>
                    <a:pt x="3559025" y="22648"/>
                  </a:lnTo>
                  <a:lnTo>
                    <a:pt x="3542886" y="0"/>
                  </a:lnTo>
                  <a:close/>
                </a:path>
                <a:path w="6520815" h="7042150">
                  <a:moveTo>
                    <a:pt x="3559025" y="22648"/>
                  </a:moveTo>
                  <a:lnTo>
                    <a:pt x="3534237" y="22648"/>
                  </a:lnTo>
                  <a:lnTo>
                    <a:pt x="6495393" y="4178333"/>
                  </a:lnTo>
                  <a:lnTo>
                    <a:pt x="4402913" y="7018393"/>
                  </a:lnTo>
                  <a:lnTo>
                    <a:pt x="4427986" y="7018393"/>
                  </a:lnTo>
                  <a:lnTo>
                    <a:pt x="6520325" y="4178553"/>
                  </a:lnTo>
                  <a:lnTo>
                    <a:pt x="3559025" y="22648"/>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7" name="object 11">
              <a:extLst>
                <a:ext uri="{FF2B5EF4-FFF2-40B4-BE49-F238E27FC236}">
                  <a16:creationId xmlns:a16="http://schemas.microsoft.com/office/drawing/2014/main" id="{F75D429E-2AC5-41E1-AD25-D2A85D1C00C5}"/>
                </a:ext>
              </a:extLst>
            </p:cNvPr>
            <p:cNvSpPr/>
            <p:nvPr/>
          </p:nvSpPr>
          <p:spPr>
            <a:xfrm>
              <a:off x="3567676" y="3024400"/>
              <a:ext cx="7493357" cy="8095598"/>
            </a:xfrm>
            <a:custGeom>
              <a:avLst/>
              <a:gdLst/>
              <a:ahLst/>
              <a:cxnLst/>
              <a:rect l="l" t="t" r="r" b="b"/>
              <a:pathLst>
                <a:path w="6178550" h="6675120">
                  <a:moveTo>
                    <a:pt x="3358107" y="0"/>
                  </a:moveTo>
                  <a:lnTo>
                    <a:pt x="830215" y="576118"/>
                  </a:lnTo>
                  <a:lnTo>
                    <a:pt x="0" y="5399217"/>
                  </a:lnTo>
                  <a:lnTo>
                    <a:pt x="4180574" y="6674603"/>
                  </a:lnTo>
                  <a:lnTo>
                    <a:pt x="4197897" y="6651085"/>
                  </a:lnTo>
                  <a:lnTo>
                    <a:pt x="4172794" y="6651085"/>
                  </a:lnTo>
                  <a:lnTo>
                    <a:pt x="22920" y="5385134"/>
                  </a:lnTo>
                  <a:lnTo>
                    <a:pt x="847838" y="592809"/>
                  </a:lnTo>
                  <a:lnTo>
                    <a:pt x="3349468" y="22679"/>
                  </a:lnTo>
                  <a:lnTo>
                    <a:pt x="3374267" y="22679"/>
                  </a:lnTo>
                  <a:lnTo>
                    <a:pt x="3358107" y="0"/>
                  </a:lnTo>
                  <a:close/>
                </a:path>
                <a:path w="6178550" h="6675120">
                  <a:moveTo>
                    <a:pt x="3374267" y="22679"/>
                  </a:moveTo>
                  <a:lnTo>
                    <a:pt x="3349468" y="22679"/>
                  </a:lnTo>
                  <a:lnTo>
                    <a:pt x="6153299" y="3957554"/>
                  </a:lnTo>
                  <a:lnTo>
                    <a:pt x="4172794" y="6651085"/>
                  </a:lnTo>
                  <a:lnTo>
                    <a:pt x="4197897" y="6651085"/>
                  </a:lnTo>
                  <a:lnTo>
                    <a:pt x="6178188" y="3957774"/>
                  </a:lnTo>
                  <a:lnTo>
                    <a:pt x="6178091" y="3957554"/>
                  </a:lnTo>
                  <a:lnTo>
                    <a:pt x="3374267" y="22679"/>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8" name="object 12">
              <a:extLst>
                <a:ext uri="{FF2B5EF4-FFF2-40B4-BE49-F238E27FC236}">
                  <a16:creationId xmlns:a16="http://schemas.microsoft.com/office/drawing/2014/main" id="{F1C90B6C-71DF-47DA-A6C7-9CAB716A5682}"/>
                </a:ext>
              </a:extLst>
            </p:cNvPr>
            <p:cNvSpPr/>
            <p:nvPr/>
          </p:nvSpPr>
          <p:spPr>
            <a:xfrm>
              <a:off x="3789269" y="3271686"/>
              <a:ext cx="7078257" cy="7649693"/>
            </a:xfrm>
            <a:custGeom>
              <a:avLst/>
              <a:gdLst/>
              <a:ahLst/>
              <a:cxnLst/>
              <a:rect l="l" t="t" r="r" b="b"/>
              <a:pathLst>
                <a:path w="5836284" h="6307455">
                  <a:moveTo>
                    <a:pt x="3173337" y="0"/>
                  </a:moveTo>
                  <a:lnTo>
                    <a:pt x="780813" y="550360"/>
                  </a:lnTo>
                  <a:lnTo>
                    <a:pt x="0" y="5102200"/>
                  </a:lnTo>
                  <a:lnTo>
                    <a:pt x="3950476" y="6307315"/>
                  </a:lnTo>
                  <a:lnTo>
                    <a:pt x="3967713" y="6283819"/>
                  </a:lnTo>
                  <a:lnTo>
                    <a:pt x="3942675" y="6283819"/>
                  </a:lnTo>
                  <a:lnTo>
                    <a:pt x="22910" y="5088054"/>
                  </a:lnTo>
                  <a:lnTo>
                    <a:pt x="798467" y="567050"/>
                  </a:lnTo>
                  <a:lnTo>
                    <a:pt x="3164699" y="22721"/>
                  </a:lnTo>
                  <a:lnTo>
                    <a:pt x="3189528" y="22721"/>
                  </a:lnTo>
                  <a:lnTo>
                    <a:pt x="3173337" y="0"/>
                  </a:lnTo>
                  <a:close/>
                </a:path>
                <a:path w="5836284" h="6307455">
                  <a:moveTo>
                    <a:pt x="3189528" y="22721"/>
                  </a:moveTo>
                  <a:lnTo>
                    <a:pt x="3164699" y="22721"/>
                  </a:lnTo>
                  <a:lnTo>
                    <a:pt x="5811142" y="3736807"/>
                  </a:lnTo>
                  <a:lnTo>
                    <a:pt x="3942675" y="6283819"/>
                  </a:lnTo>
                  <a:lnTo>
                    <a:pt x="3967713" y="6283819"/>
                  </a:lnTo>
                  <a:lnTo>
                    <a:pt x="5836063" y="3736975"/>
                  </a:lnTo>
                  <a:lnTo>
                    <a:pt x="5835966" y="3736807"/>
                  </a:lnTo>
                  <a:lnTo>
                    <a:pt x="3189528" y="22721"/>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19" name="object 13">
              <a:extLst>
                <a:ext uri="{FF2B5EF4-FFF2-40B4-BE49-F238E27FC236}">
                  <a16:creationId xmlns:a16="http://schemas.microsoft.com/office/drawing/2014/main" id="{41160B2A-D7DF-4758-9E0D-04221C5CD739}"/>
                </a:ext>
              </a:extLst>
            </p:cNvPr>
            <p:cNvSpPr/>
            <p:nvPr/>
          </p:nvSpPr>
          <p:spPr>
            <a:xfrm>
              <a:off x="4010845" y="3519015"/>
              <a:ext cx="6663157" cy="7204558"/>
            </a:xfrm>
            <a:custGeom>
              <a:avLst/>
              <a:gdLst/>
              <a:ahLst/>
              <a:cxnLst/>
              <a:rect l="l" t="t" r="r" b="b"/>
              <a:pathLst>
                <a:path w="5494020" h="5940425">
                  <a:moveTo>
                    <a:pt x="2988558" y="0"/>
                  </a:moveTo>
                  <a:lnTo>
                    <a:pt x="731412" y="524580"/>
                  </a:lnTo>
                  <a:lnTo>
                    <a:pt x="0" y="4805131"/>
                  </a:lnTo>
                  <a:lnTo>
                    <a:pt x="3720399" y="5939997"/>
                  </a:lnTo>
                  <a:lnTo>
                    <a:pt x="3737592" y="5916500"/>
                  </a:lnTo>
                  <a:lnTo>
                    <a:pt x="3712557" y="5916500"/>
                  </a:lnTo>
                  <a:lnTo>
                    <a:pt x="22910" y="4790985"/>
                  </a:lnTo>
                  <a:lnTo>
                    <a:pt x="749066" y="541240"/>
                  </a:lnTo>
                  <a:lnTo>
                    <a:pt x="2979961" y="22742"/>
                  </a:lnTo>
                  <a:lnTo>
                    <a:pt x="3004763" y="22742"/>
                  </a:lnTo>
                  <a:lnTo>
                    <a:pt x="2988558" y="0"/>
                  </a:lnTo>
                  <a:close/>
                </a:path>
                <a:path w="5494020" h="5940425">
                  <a:moveTo>
                    <a:pt x="3004763" y="22742"/>
                  </a:moveTo>
                  <a:lnTo>
                    <a:pt x="2979961" y="22742"/>
                  </a:lnTo>
                  <a:lnTo>
                    <a:pt x="5469037" y="3515976"/>
                  </a:lnTo>
                  <a:lnTo>
                    <a:pt x="3712557" y="5916500"/>
                  </a:lnTo>
                  <a:lnTo>
                    <a:pt x="3737592" y="5916500"/>
                  </a:lnTo>
                  <a:lnTo>
                    <a:pt x="5493937" y="3516144"/>
                  </a:lnTo>
                  <a:lnTo>
                    <a:pt x="3004763" y="22742"/>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0" name="object 14">
              <a:extLst>
                <a:ext uri="{FF2B5EF4-FFF2-40B4-BE49-F238E27FC236}">
                  <a16:creationId xmlns:a16="http://schemas.microsoft.com/office/drawing/2014/main" id="{C45E2F63-CB9A-4B08-8C1E-660F73DE3580}"/>
                </a:ext>
              </a:extLst>
            </p:cNvPr>
            <p:cNvSpPr/>
            <p:nvPr/>
          </p:nvSpPr>
          <p:spPr>
            <a:xfrm>
              <a:off x="4232416" y="3766317"/>
              <a:ext cx="6248828" cy="6758653"/>
            </a:xfrm>
            <a:custGeom>
              <a:avLst/>
              <a:gdLst/>
              <a:ahLst/>
              <a:cxnLst/>
              <a:rect l="l" t="t" r="r" b="b"/>
              <a:pathLst>
                <a:path w="5152390" h="5572759">
                  <a:moveTo>
                    <a:pt x="2803788" y="0"/>
                  </a:moveTo>
                  <a:lnTo>
                    <a:pt x="682021" y="498822"/>
                  </a:lnTo>
                  <a:lnTo>
                    <a:pt x="0" y="4508019"/>
                  </a:lnTo>
                  <a:lnTo>
                    <a:pt x="3490323" y="5572699"/>
                  </a:lnTo>
                  <a:lnTo>
                    <a:pt x="3507488" y="5549171"/>
                  </a:lnTo>
                  <a:lnTo>
                    <a:pt x="3482448" y="5549171"/>
                  </a:lnTo>
                  <a:lnTo>
                    <a:pt x="22899" y="4493894"/>
                  </a:lnTo>
                  <a:lnTo>
                    <a:pt x="699685" y="515418"/>
                  </a:lnTo>
                  <a:lnTo>
                    <a:pt x="2795202" y="22753"/>
                  </a:lnTo>
                  <a:lnTo>
                    <a:pt x="2820001" y="22753"/>
                  </a:lnTo>
                  <a:lnTo>
                    <a:pt x="2803788" y="0"/>
                  </a:lnTo>
                  <a:close/>
                </a:path>
                <a:path w="5152390" h="5572759">
                  <a:moveTo>
                    <a:pt x="2820001" y="22753"/>
                  </a:moveTo>
                  <a:lnTo>
                    <a:pt x="2795202" y="22753"/>
                  </a:lnTo>
                  <a:lnTo>
                    <a:pt x="5126901" y="3295208"/>
                  </a:lnTo>
                  <a:lnTo>
                    <a:pt x="3482448" y="5549171"/>
                  </a:lnTo>
                  <a:lnTo>
                    <a:pt x="3507488" y="5549171"/>
                  </a:lnTo>
                  <a:lnTo>
                    <a:pt x="5151801" y="3295376"/>
                  </a:lnTo>
                  <a:lnTo>
                    <a:pt x="2820001" y="22753"/>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1" name="object 15">
              <a:extLst>
                <a:ext uri="{FF2B5EF4-FFF2-40B4-BE49-F238E27FC236}">
                  <a16:creationId xmlns:a16="http://schemas.microsoft.com/office/drawing/2014/main" id="{6EF9C525-E538-4B74-8B7E-B3269FDDDE24}"/>
                </a:ext>
              </a:extLst>
            </p:cNvPr>
            <p:cNvSpPr/>
            <p:nvPr/>
          </p:nvSpPr>
          <p:spPr>
            <a:xfrm>
              <a:off x="4453992" y="4013647"/>
              <a:ext cx="5833728" cy="6313519"/>
            </a:xfrm>
            <a:custGeom>
              <a:avLst/>
              <a:gdLst/>
              <a:ahLst/>
              <a:cxnLst/>
              <a:rect l="l" t="t" r="r" b="b"/>
              <a:pathLst>
                <a:path w="4810125" h="5205730">
                  <a:moveTo>
                    <a:pt x="2619030" y="0"/>
                  </a:moveTo>
                  <a:lnTo>
                    <a:pt x="632629" y="473043"/>
                  </a:lnTo>
                  <a:lnTo>
                    <a:pt x="0" y="4210887"/>
                  </a:lnTo>
                  <a:lnTo>
                    <a:pt x="3260204" y="5205380"/>
                  </a:lnTo>
                  <a:lnTo>
                    <a:pt x="3277313" y="5181852"/>
                  </a:lnTo>
                  <a:lnTo>
                    <a:pt x="3252340" y="5181852"/>
                  </a:lnTo>
                  <a:lnTo>
                    <a:pt x="22899" y="4196804"/>
                  </a:lnTo>
                  <a:lnTo>
                    <a:pt x="650315" y="489618"/>
                  </a:lnTo>
                  <a:lnTo>
                    <a:pt x="2610475" y="22774"/>
                  </a:lnTo>
                  <a:lnTo>
                    <a:pt x="2635257" y="22774"/>
                  </a:lnTo>
                  <a:lnTo>
                    <a:pt x="2619030" y="0"/>
                  </a:lnTo>
                  <a:close/>
                </a:path>
                <a:path w="4810125" h="5205730">
                  <a:moveTo>
                    <a:pt x="2635257" y="22774"/>
                  </a:moveTo>
                  <a:lnTo>
                    <a:pt x="2610475" y="22774"/>
                  </a:lnTo>
                  <a:lnTo>
                    <a:pt x="4784807" y="3074419"/>
                  </a:lnTo>
                  <a:lnTo>
                    <a:pt x="3252340" y="5181852"/>
                  </a:lnTo>
                  <a:lnTo>
                    <a:pt x="3277313" y="5181852"/>
                  </a:lnTo>
                  <a:lnTo>
                    <a:pt x="4809696" y="3074555"/>
                  </a:lnTo>
                  <a:lnTo>
                    <a:pt x="4809621" y="3074419"/>
                  </a:lnTo>
                  <a:lnTo>
                    <a:pt x="2635257" y="22774"/>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2" name="object 16">
              <a:extLst>
                <a:ext uri="{FF2B5EF4-FFF2-40B4-BE49-F238E27FC236}">
                  <a16:creationId xmlns:a16="http://schemas.microsoft.com/office/drawing/2014/main" id="{BBCCA713-4053-4F8D-967B-DFB08708DEA9}"/>
                </a:ext>
              </a:extLst>
            </p:cNvPr>
            <p:cNvSpPr/>
            <p:nvPr/>
          </p:nvSpPr>
          <p:spPr>
            <a:xfrm>
              <a:off x="4675602" y="4260941"/>
              <a:ext cx="5418629" cy="5868384"/>
            </a:xfrm>
            <a:custGeom>
              <a:avLst/>
              <a:gdLst/>
              <a:ahLst/>
              <a:cxnLst/>
              <a:rect l="l" t="t" r="r" b="b"/>
              <a:pathLst>
                <a:path w="4467859" h="4838700">
                  <a:moveTo>
                    <a:pt x="2434240" y="0"/>
                  </a:moveTo>
                  <a:lnTo>
                    <a:pt x="583175" y="447305"/>
                  </a:lnTo>
                  <a:lnTo>
                    <a:pt x="0" y="3913880"/>
                  </a:lnTo>
                  <a:lnTo>
                    <a:pt x="3030064" y="4838103"/>
                  </a:lnTo>
                  <a:lnTo>
                    <a:pt x="3047150" y="4814575"/>
                  </a:lnTo>
                  <a:lnTo>
                    <a:pt x="3022211" y="4814575"/>
                  </a:lnTo>
                  <a:lnTo>
                    <a:pt x="22837" y="3899703"/>
                  </a:lnTo>
                  <a:lnTo>
                    <a:pt x="600892" y="463818"/>
                  </a:lnTo>
                  <a:lnTo>
                    <a:pt x="2425716" y="22847"/>
                  </a:lnTo>
                  <a:lnTo>
                    <a:pt x="2450518" y="22847"/>
                  </a:lnTo>
                  <a:lnTo>
                    <a:pt x="2434240" y="0"/>
                  </a:lnTo>
                  <a:close/>
                </a:path>
                <a:path w="4467859" h="4838700">
                  <a:moveTo>
                    <a:pt x="2450518" y="22847"/>
                  </a:moveTo>
                  <a:lnTo>
                    <a:pt x="2425716" y="22847"/>
                  </a:lnTo>
                  <a:lnTo>
                    <a:pt x="4442639" y="2853640"/>
                  </a:lnTo>
                  <a:lnTo>
                    <a:pt x="3022211" y="4814575"/>
                  </a:lnTo>
                  <a:lnTo>
                    <a:pt x="3047150" y="4814575"/>
                  </a:lnTo>
                  <a:lnTo>
                    <a:pt x="4467507" y="2853797"/>
                  </a:lnTo>
                  <a:lnTo>
                    <a:pt x="4467448" y="2853640"/>
                  </a:lnTo>
                  <a:lnTo>
                    <a:pt x="2450518" y="22847"/>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3" name="object 17">
              <a:extLst>
                <a:ext uri="{FF2B5EF4-FFF2-40B4-BE49-F238E27FC236}">
                  <a16:creationId xmlns:a16="http://schemas.microsoft.com/office/drawing/2014/main" id="{2223C32E-6FB1-4460-9988-6DBDC911139E}"/>
                </a:ext>
              </a:extLst>
            </p:cNvPr>
            <p:cNvSpPr/>
            <p:nvPr/>
          </p:nvSpPr>
          <p:spPr>
            <a:xfrm>
              <a:off x="4897161" y="4508255"/>
              <a:ext cx="5003529" cy="5422479"/>
            </a:xfrm>
            <a:custGeom>
              <a:avLst/>
              <a:gdLst/>
              <a:ahLst/>
              <a:cxnLst/>
              <a:rect l="l" t="t" r="r" b="b"/>
              <a:pathLst>
                <a:path w="4125595" h="4471034">
                  <a:moveTo>
                    <a:pt x="2249491" y="0"/>
                  </a:moveTo>
                  <a:lnTo>
                    <a:pt x="533795" y="421547"/>
                  </a:lnTo>
                  <a:lnTo>
                    <a:pt x="0" y="3616758"/>
                  </a:lnTo>
                  <a:lnTo>
                    <a:pt x="2800029" y="4470774"/>
                  </a:lnTo>
                  <a:lnTo>
                    <a:pt x="2816982" y="4447267"/>
                  </a:lnTo>
                  <a:lnTo>
                    <a:pt x="2792072" y="4447267"/>
                  </a:lnTo>
                  <a:lnTo>
                    <a:pt x="22857" y="3602623"/>
                  </a:lnTo>
                  <a:lnTo>
                    <a:pt x="551543" y="437986"/>
                  </a:lnTo>
                  <a:lnTo>
                    <a:pt x="2240999" y="22868"/>
                  </a:lnTo>
                  <a:lnTo>
                    <a:pt x="2265784" y="22868"/>
                  </a:lnTo>
                  <a:lnTo>
                    <a:pt x="2249491" y="0"/>
                  </a:lnTo>
                  <a:close/>
                </a:path>
                <a:path w="4125595" h="4471034">
                  <a:moveTo>
                    <a:pt x="2265784" y="22868"/>
                  </a:moveTo>
                  <a:lnTo>
                    <a:pt x="2240999" y="22868"/>
                  </a:lnTo>
                  <a:lnTo>
                    <a:pt x="4100555" y="2632883"/>
                  </a:lnTo>
                  <a:lnTo>
                    <a:pt x="2792072" y="4447267"/>
                  </a:lnTo>
                  <a:lnTo>
                    <a:pt x="2816982" y="4447267"/>
                  </a:lnTo>
                  <a:lnTo>
                    <a:pt x="4125403" y="2632966"/>
                  </a:lnTo>
                  <a:lnTo>
                    <a:pt x="2265784" y="22868"/>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4" name="object 18">
              <a:extLst>
                <a:ext uri="{FF2B5EF4-FFF2-40B4-BE49-F238E27FC236}">
                  <a16:creationId xmlns:a16="http://schemas.microsoft.com/office/drawing/2014/main" id="{D20C7B5A-AC00-4D77-955B-E54AAFD3C7DC}"/>
                </a:ext>
              </a:extLst>
            </p:cNvPr>
            <p:cNvSpPr/>
            <p:nvPr/>
          </p:nvSpPr>
          <p:spPr>
            <a:xfrm>
              <a:off x="5118738" y="4755574"/>
              <a:ext cx="4588428" cy="4977343"/>
            </a:xfrm>
            <a:custGeom>
              <a:avLst/>
              <a:gdLst/>
              <a:ahLst/>
              <a:cxnLst/>
              <a:rect l="l" t="t" r="r" b="b"/>
              <a:pathLst>
                <a:path w="3783329" h="4104004">
                  <a:moveTo>
                    <a:pt x="2064732" y="0"/>
                  </a:moveTo>
                  <a:lnTo>
                    <a:pt x="484393" y="395778"/>
                  </a:lnTo>
                  <a:lnTo>
                    <a:pt x="0" y="3319668"/>
                  </a:lnTo>
                  <a:lnTo>
                    <a:pt x="2569921" y="4103487"/>
                  </a:lnTo>
                  <a:lnTo>
                    <a:pt x="2586823" y="4079928"/>
                  </a:lnTo>
                  <a:lnTo>
                    <a:pt x="2561963" y="4079928"/>
                  </a:lnTo>
                  <a:lnTo>
                    <a:pt x="22847" y="3305501"/>
                  </a:lnTo>
                  <a:lnTo>
                    <a:pt x="502152" y="412154"/>
                  </a:lnTo>
                  <a:lnTo>
                    <a:pt x="2056272" y="22941"/>
                  </a:lnTo>
                  <a:lnTo>
                    <a:pt x="2081077" y="22941"/>
                  </a:lnTo>
                  <a:lnTo>
                    <a:pt x="2064732" y="0"/>
                  </a:lnTo>
                  <a:close/>
                </a:path>
                <a:path w="3783329" h="4104004">
                  <a:moveTo>
                    <a:pt x="2081077" y="22941"/>
                  </a:moveTo>
                  <a:lnTo>
                    <a:pt x="2056272" y="22941"/>
                  </a:lnTo>
                  <a:lnTo>
                    <a:pt x="3758440" y="2412104"/>
                  </a:lnTo>
                  <a:lnTo>
                    <a:pt x="2561963" y="4079928"/>
                  </a:lnTo>
                  <a:lnTo>
                    <a:pt x="2586823" y="4079928"/>
                  </a:lnTo>
                  <a:lnTo>
                    <a:pt x="3783277" y="2412135"/>
                  </a:lnTo>
                  <a:lnTo>
                    <a:pt x="2081077" y="22941"/>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5" name="object 19">
              <a:extLst>
                <a:ext uri="{FF2B5EF4-FFF2-40B4-BE49-F238E27FC236}">
                  <a16:creationId xmlns:a16="http://schemas.microsoft.com/office/drawing/2014/main" id="{2367EBDE-DD6A-43EC-8913-FFEBA3896C00}"/>
                </a:ext>
              </a:extLst>
            </p:cNvPr>
            <p:cNvSpPr/>
            <p:nvPr/>
          </p:nvSpPr>
          <p:spPr>
            <a:xfrm>
              <a:off x="5340348" y="5002868"/>
              <a:ext cx="4174100" cy="4531440"/>
            </a:xfrm>
            <a:custGeom>
              <a:avLst/>
              <a:gdLst/>
              <a:ahLst/>
              <a:cxnLst/>
              <a:rect l="l" t="t" r="r" b="b"/>
              <a:pathLst>
                <a:path w="3441700" h="3736340">
                  <a:moveTo>
                    <a:pt x="1879900" y="0"/>
                  </a:moveTo>
                  <a:lnTo>
                    <a:pt x="434981" y="370020"/>
                  </a:lnTo>
                  <a:lnTo>
                    <a:pt x="0" y="3022620"/>
                  </a:lnTo>
                  <a:lnTo>
                    <a:pt x="2339813" y="3736189"/>
                  </a:lnTo>
                  <a:lnTo>
                    <a:pt x="2356609" y="3712630"/>
                  </a:lnTo>
                  <a:lnTo>
                    <a:pt x="2331792" y="3712630"/>
                  </a:lnTo>
                  <a:lnTo>
                    <a:pt x="22784" y="3008442"/>
                  </a:lnTo>
                  <a:lnTo>
                    <a:pt x="452750" y="386333"/>
                  </a:lnTo>
                  <a:lnTo>
                    <a:pt x="1871482" y="23004"/>
                  </a:lnTo>
                  <a:lnTo>
                    <a:pt x="1896290" y="23004"/>
                  </a:lnTo>
                  <a:lnTo>
                    <a:pt x="1879900" y="0"/>
                  </a:lnTo>
                  <a:close/>
                </a:path>
                <a:path w="3441700" h="3736340">
                  <a:moveTo>
                    <a:pt x="1896290" y="23004"/>
                  </a:moveTo>
                  <a:lnTo>
                    <a:pt x="1871482" y="23004"/>
                  </a:lnTo>
                  <a:lnTo>
                    <a:pt x="3416307" y="2191378"/>
                  </a:lnTo>
                  <a:lnTo>
                    <a:pt x="2331792" y="3712630"/>
                  </a:lnTo>
                  <a:lnTo>
                    <a:pt x="2356609" y="3712630"/>
                  </a:lnTo>
                  <a:lnTo>
                    <a:pt x="3441130" y="2191378"/>
                  </a:lnTo>
                  <a:lnTo>
                    <a:pt x="1896290" y="23004"/>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6" name="object 20">
              <a:extLst>
                <a:ext uri="{FF2B5EF4-FFF2-40B4-BE49-F238E27FC236}">
                  <a16:creationId xmlns:a16="http://schemas.microsoft.com/office/drawing/2014/main" id="{2C6221E3-8C3A-4565-AD49-2B969DD2B550}"/>
                </a:ext>
              </a:extLst>
            </p:cNvPr>
            <p:cNvSpPr/>
            <p:nvPr/>
          </p:nvSpPr>
          <p:spPr>
            <a:xfrm>
              <a:off x="5561923" y="5250207"/>
              <a:ext cx="3759000" cy="4086305"/>
            </a:xfrm>
            <a:custGeom>
              <a:avLst/>
              <a:gdLst/>
              <a:ahLst/>
              <a:cxnLst/>
              <a:rect l="l" t="t" r="r" b="b"/>
              <a:pathLst>
                <a:path w="3099434" h="3369309">
                  <a:moveTo>
                    <a:pt x="1695152" y="0"/>
                  </a:moveTo>
                  <a:lnTo>
                    <a:pt x="385579" y="344219"/>
                  </a:lnTo>
                  <a:lnTo>
                    <a:pt x="0" y="2725498"/>
                  </a:lnTo>
                  <a:lnTo>
                    <a:pt x="2109642" y="3368871"/>
                  </a:lnTo>
                  <a:lnTo>
                    <a:pt x="2126390" y="3345301"/>
                  </a:lnTo>
                  <a:lnTo>
                    <a:pt x="2101642" y="3345301"/>
                  </a:lnTo>
                  <a:lnTo>
                    <a:pt x="22742" y="2711331"/>
                  </a:lnTo>
                  <a:lnTo>
                    <a:pt x="403422" y="360449"/>
                  </a:lnTo>
                  <a:lnTo>
                    <a:pt x="1686786" y="23077"/>
                  </a:lnTo>
                  <a:lnTo>
                    <a:pt x="1711593" y="23077"/>
                  </a:lnTo>
                  <a:lnTo>
                    <a:pt x="1695152" y="0"/>
                  </a:lnTo>
                  <a:close/>
                </a:path>
                <a:path w="3099434" h="3369309">
                  <a:moveTo>
                    <a:pt x="1711593" y="23077"/>
                  </a:moveTo>
                  <a:lnTo>
                    <a:pt x="1686786" y="23077"/>
                  </a:lnTo>
                  <a:lnTo>
                    <a:pt x="3074210" y="1970557"/>
                  </a:lnTo>
                  <a:lnTo>
                    <a:pt x="2101642" y="3345301"/>
                  </a:lnTo>
                  <a:lnTo>
                    <a:pt x="2126390" y="3345301"/>
                  </a:lnTo>
                  <a:lnTo>
                    <a:pt x="3098973" y="1970536"/>
                  </a:lnTo>
                  <a:lnTo>
                    <a:pt x="1711593" y="23077"/>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7" name="object 21">
              <a:extLst>
                <a:ext uri="{FF2B5EF4-FFF2-40B4-BE49-F238E27FC236}">
                  <a16:creationId xmlns:a16="http://schemas.microsoft.com/office/drawing/2014/main" id="{9B4EFFA6-EB52-4339-AE8B-F1CFA3C52339}"/>
                </a:ext>
              </a:extLst>
            </p:cNvPr>
            <p:cNvSpPr/>
            <p:nvPr/>
          </p:nvSpPr>
          <p:spPr>
            <a:xfrm>
              <a:off x="5783494" y="5497502"/>
              <a:ext cx="3343901" cy="3640400"/>
            </a:xfrm>
            <a:custGeom>
              <a:avLst/>
              <a:gdLst/>
              <a:ahLst/>
              <a:cxnLst/>
              <a:rect l="l" t="t" r="r" b="b"/>
              <a:pathLst>
                <a:path w="2757170" h="3001645">
                  <a:moveTo>
                    <a:pt x="1510383" y="0"/>
                  </a:moveTo>
                  <a:lnTo>
                    <a:pt x="336199" y="318513"/>
                  </a:lnTo>
                  <a:lnTo>
                    <a:pt x="0" y="2428365"/>
                  </a:lnTo>
                  <a:lnTo>
                    <a:pt x="1879628" y="3001573"/>
                  </a:lnTo>
                  <a:lnTo>
                    <a:pt x="1896168" y="2977972"/>
                  </a:lnTo>
                  <a:lnTo>
                    <a:pt x="1871471" y="2977972"/>
                  </a:lnTo>
                  <a:lnTo>
                    <a:pt x="22721" y="2414230"/>
                  </a:lnTo>
                  <a:lnTo>
                    <a:pt x="354062" y="334586"/>
                  </a:lnTo>
                  <a:lnTo>
                    <a:pt x="1502090" y="23193"/>
                  </a:lnTo>
                  <a:lnTo>
                    <a:pt x="1526905" y="23193"/>
                  </a:lnTo>
                  <a:lnTo>
                    <a:pt x="1510383" y="0"/>
                  </a:lnTo>
                  <a:close/>
                </a:path>
                <a:path w="2757170" h="3001645">
                  <a:moveTo>
                    <a:pt x="1526905" y="23193"/>
                  </a:moveTo>
                  <a:lnTo>
                    <a:pt x="1502090" y="23193"/>
                  </a:lnTo>
                  <a:lnTo>
                    <a:pt x="2732136" y="1749852"/>
                  </a:lnTo>
                  <a:lnTo>
                    <a:pt x="1871471" y="2977972"/>
                  </a:lnTo>
                  <a:lnTo>
                    <a:pt x="1896168" y="2977972"/>
                  </a:lnTo>
                  <a:lnTo>
                    <a:pt x="2756814" y="1749852"/>
                  </a:lnTo>
                  <a:lnTo>
                    <a:pt x="1526905" y="23193"/>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8" name="object 22">
              <a:extLst>
                <a:ext uri="{FF2B5EF4-FFF2-40B4-BE49-F238E27FC236}">
                  <a16:creationId xmlns:a16="http://schemas.microsoft.com/office/drawing/2014/main" id="{ABDDE234-F8AE-4FE9-83E9-C4013192BC8A}"/>
                </a:ext>
              </a:extLst>
            </p:cNvPr>
            <p:cNvSpPr/>
            <p:nvPr/>
          </p:nvSpPr>
          <p:spPr>
            <a:xfrm>
              <a:off x="6005089" y="5744802"/>
              <a:ext cx="2928801" cy="3195266"/>
            </a:xfrm>
            <a:custGeom>
              <a:avLst/>
              <a:gdLst/>
              <a:ahLst/>
              <a:cxnLst/>
              <a:rect l="l" t="t" r="r" b="b"/>
              <a:pathLst>
                <a:path w="2414904" h="2634615">
                  <a:moveTo>
                    <a:pt x="1325603" y="0"/>
                  </a:moveTo>
                  <a:lnTo>
                    <a:pt x="286755" y="292734"/>
                  </a:lnTo>
                  <a:lnTo>
                    <a:pt x="0" y="2131244"/>
                  </a:lnTo>
                  <a:lnTo>
                    <a:pt x="1649499" y="2634286"/>
                  </a:lnTo>
                  <a:lnTo>
                    <a:pt x="1665894" y="2610663"/>
                  </a:lnTo>
                  <a:lnTo>
                    <a:pt x="1641290" y="2610663"/>
                  </a:lnTo>
                  <a:lnTo>
                    <a:pt x="22669" y="2117139"/>
                  </a:lnTo>
                  <a:lnTo>
                    <a:pt x="304713" y="308650"/>
                  </a:lnTo>
                  <a:lnTo>
                    <a:pt x="1317404" y="23308"/>
                  </a:lnTo>
                  <a:lnTo>
                    <a:pt x="1342206" y="23308"/>
                  </a:lnTo>
                  <a:lnTo>
                    <a:pt x="1325603" y="0"/>
                  </a:lnTo>
                  <a:close/>
                </a:path>
                <a:path w="2414904" h="2634615">
                  <a:moveTo>
                    <a:pt x="1342206" y="23308"/>
                  </a:moveTo>
                  <a:lnTo>
                    <a:pt x="1317404" y="23308"/>
                  </a:lnTo>
                  <a:lnTo>
                    <a:pt x="2390010" y="1529126"/>
                  </a:lnTo>
                  <a:lnTo>
                    <a:pt x="1641290" y="2610663"/>
                  </a:lnTo>
                  <a:lnTo>
                    <a:pt x="1665894" y="2610663"/>
                  </a:lnTo>
                  <a:lnTo>
                    <a:pt x="2414624" y="1529126"/>
                  </a:lnTo>
                  <a:lnTo>
                    <a:pt x="2414711" y="1528948"/>
                  </a:lnTo>
                  <a:lnTo>
                    <a:pt x="1342206" y="23308"/>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29" name="object 23">
              <a:extLst>
                <a:ext uri="{FF2B5EF4-FFF2-40B4-BE49-F238E27FC236}">
                  <a16:creationId xmlns:a16="http://schemas.microsoft.com/office/drawing/2014/main" id="{7286293E-9C88-4D4F-8D46-C691C4D0E9E3}"/>
                </a:ext>
              </a:extLst>
            </p:cNvPr>
            <p:cNvSpPr/>
            <p:nvPr/>
          </p:nvSpPr>
          <p:spPr>
            <a:xfrm>
              <a:off x="6226679" y="5992134"/>
              <a:ext cx="2513700" cy="2750131"/>
            </a:xfrm>
            <a:custGeom>
              <a:avLst/>
              <a:gdLst/>
              <a:ahLst/>
              <a:cxnLst/>
              <a:rect l="l" t="t" r="r" b="b"/>
              <a:pathLst>
                <a:path w="2072640" h="2267584">
                  <a:moveTo>
                    <a:pt x="1140844" y="0"/>
                  </a:moveTo>
                  <a:lnTo>
                    <a:pt x="237343" y="266955"/>
                  </a:lnTo>
                  <a:lnTo>
                    <a:pt x="0" y="1833975"/>
                  </a:lnTo>
                  <a:lnTo>
                    <a:pt x="0" y="1834237"/>
                  </a:lnTo>
                  <a:lnTo>
                    <a:pt x="1419401" y="2266967"/>
                  </a:lnTo>
                  <a:lnTo>
                    <a:pt x="1435536" y="2243282"/>
                  </a:lnTo>
                  <a:lnTo>
                    <a:pt x="1411066" y="2243282"/>
                  </a:lnTo>
                  <a:lnTo>
                    <a:pt x="22564" y="1819996"/>
                  </a:lnTo>
                  <a:lnTo>
                    <a:pt x="255405" y="282682"/>
                  </a:lnTo>
                  <a:lnTo>
                    <a:pt x="1132729" y="23454"/>
                  </a:lnTo>
                  <a:lnTo>
                    <a:pt x="1157551" y="23454"/>
                  </a:lnTo>
                  <a:lnTo>
                    <a:pt x="1140844" y="0"/>
                  </a:lnTo>
                  <a:close/>
                </a:path>
                <a:path w="2072640" h="2267584">
                  <a:moveTo>
                    <a:pt x="1157551" y="23454"/>
                  </a:moveTo>
                  <a:lnTo>
                    <a:pt x="1132729" y="23454"/>
                  </a:lnTo>
                  <a:lnTo>
                    <a:pt x="2047969" y="1308399"/>
                  </a:lnTo>
                  <a:lnTo>
                    <a:pt x="1411066" y="2243282"/>
                  </a:lnTo>
                  <a:lnTo>
                    <a:pt x="1435536" y="2243282"/>
                  </a:lnTo>
                  <a:lnTo>
                    <a:pt x="2072586" y="1308117"/>
                  </a:lnTo>
                  <a:lnTo>
                    <a:pt x="1157551" y="23454"/>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30" name="object 24">
              <a:extLst>
                <a:ext uri="{FF2B5EF4-FFF2-40B4-BE49-F238E27FC236}">
                  <a16:creationId xmlns:a16="http://schemas.microsoft.com/office/drawing/2014/main" id="{DF518F1F-4092-4E29-863A-0C93B5805515}"/>
                </a:ext>
              </a:extLst>
            </p:cNvPr>
            <p:cNvSpPr/>
            <p:nvPr/>
          </p:nvSpPr>
          <p:spPr>
            <a:xfrm>
              <a:off x="6448250" y="6239432"/>
              <a:ext cx="2099372" cy="2304226"/>
            </a:xfrm>
            <a:custGeom>
              <a:avLst/>
              <a:gdLst/>
              <a:ahLst/>
              <a:cxnLst/>
              <a:rect l="l" t="t" r="r" b="b"/>
              <a:pathLst>
                <a:path w="1731009" h="1899920">
                  <a:moveTo>
                    <a:pt x="956075" y="0"/>
                  </a:moveTo>
                  <a:lnTo>
                    <a:pt x="187952" y="241207"/>
                  </a:lnTo>
                  <a:lnTo>
                    <a:pt x="0" y="1537188"/>
                  </a:lnTo>
                  <a:lnTo>
                    <a:pt x="1189325" y="1899669"/>
                  </a:lnTo>
                  <a:lnTo>
                    <a:pt x="1205116" y="1875963"/>
                  </a:lnTo>
                  <a:lnTo>
                    <a:pt x="1180801" y="1875963"/>
                  </a:lnTo>
                  <a:lnTo>
                    <a:pt x="22470" y="1522916"/>
                  </a:lnTo>
                  <a:lnTo>
                    <a:pt x="206140" y="256693"/>
                  </a:lnTo>
                  <a:lnTo>
                    <a:pt x="948128" y="23685"/>
                  </a:lnTo>
                  <a:lnTo>
                    <a:pt x="972943" y="23685"/>
                  </a:lnTo>
                  <a:lnTo>
                    <a:pt x="956075" y="0"/>
                  </a:lnTo>
                  <a:close/>
                </a:path>
                <a:path w="1731009" h="1899920">
                  <a:moveTo>
                    <a:pt x="972943" y="23685"/>
                  </a:moveTo>
                  <a:lnTo>
                    <a:pt x="948128" y="23685"/>
                  </a:lnTo>
                  <a:lnTo>
                    <a:pt x="1705927" y="1087757"/>
                  </a:lnTo>
                  <a:lnTo>
                    <a:pt x="1180801" y="1875963"/>
                  </a:lnTo>
                  <a:lnTo>
                    <a:pt x="1205116" y="1875963"/>
                  </a:lnTo>
                  <a:lnTo>
                    <a:pt x="1730449" y="1087349"/>
                  </a:lnTo>
                  <a:lnTo>
                    <a:pt x="972943" y="23685"/>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31" name="object 25">
              <a:extLst>
                <a:ext uri="{FF2B5EF4-FFF2-40B4-BE49-F238E27FC236}">
                  <a16:creationId xmlns:a16="http://schemas.microsoft.com/office/drawing/2014/main" id="{EE9BBBBC-F364-4874-BD9E-360578F2027A}"/>
                </a:ext>
              </a:extLst>
            </p:cNvPr>
            <p:cNvSpPr/>
            <p:nvPr/>
          </p:nvSpPr>
          <p:spPr>
            <a:xfrm>
              <a:off x="6669816" y="6486766"/>
              <a:ext cx="1684272" cy="1859092"/>
            </a:xfrm>
            <a:custGeom>
              <a:avLst/>
              <a:gdLst/>
              <a:ahLst/>
              <a:cxnLst/>
              <a:rect l="l" t="t" r="r" b="b"/>
              <a:pathLst>
                <a:path w="1388745" h="1532890">
                  <a:moveTo>
                    <a:pt x="771327" y="0"/>
                  </a:moveTo>
                  <a:lnTo>
                    <a:pt x="138561" y="215427"/>
                  </a:lnTo>
                  <a:lnTo>
                    <a:pt x="0" y="1240077"/>
                  </a:lnTo>
                  <a:lnTo>
                    <a:pt x="959248" y="1532351"/>
                  </a:lnTo>
                  <a:lnTo>
                    <a:pt x="974566" y="1508582"/>
                  </a:lnTo>
                  <a:lnTo>
                    <a:pt x="950546" y="1508582"/>
                  </a:lnTo>
                  <a:lnTo>
                    <a:pt x="22313" y="1225753"/>
                  </a:lnTo>
                  <a:lnTo>
                    <a:pt x="156895" y="230537"/>
                  </a:lnTo>
                  <a:lnTo>
                    <a:pt x="763589" y="23957"/>
                  </a:lnTo>
                  <a:lnTo>
                    <a:pt x="788386" y="23957"/>
                  </a:lnTo>
                  <a:lnTo>
                    <a:pt x="771327" y="0"/>
                  </a:lnTo>
                  <a:close/>
                </a:path>
                <a:path w="1388745" h="1532890">
                  <a:moveTo>
                    <a:pt x="788386" y="23957"/>
                  </a:moveTo>
                  <a:lnTo>
                    <a:pt x="763589" y="23957"/>
                  </a:lnTo>
                  <a:lnTo>
                    <a:pt x="1363916" y="867114"/>
                  </a:lnTo>
                  <a:lnTo>
                    <a:pt x="950546" y="1508582"/>
                  </a:lnTo>
                  <a:lnTo>
                    <a:pt x="974566" y="1508582"/>
                  </a:lnTo>
                  <a:lnTo>
                    <a:pt x="1388313" y="866580"/>
                  </a:lnTo>
                  <a:lnTo>
                    <a:pt x="788386" y="23957"/>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32" name="object 26">
              <a:extLst>
                <a:ext uri="{FF2B5EF4-FFF2-40B4-BE49-F238E27FC236}">
                  <a16:creationId xmlns:a16="http://schemas.microsoft.com/office/drawing/2014/main" id="{678BE88C-099B-41C7-9973-BB9814AC0839}"/>
                </a:ext>
              </a:extLst>
            </p:cNvPr>
            <p:cNvSpPr/>
            <p:nvPr/>
          </p:nvSpPr>
          <p:spPr>
            <a:xfrm>
              <a:off x="6891395" y="6734061"/>
              <a:ext cx="1269173" cy="1413187"/>
            </a:xfrm>
            <a:custGeom>
              <a:avLst/>
              <a:gdLst/>
              <a:ahLst/>
              <a:cxnLst/>
              <a:rect l="l" t="t" r="r" b="b"/>
              <a:pathLst>
                <a:path w="1046479" h="1165225">
                  <a:moveTo>
                    <a:pt x="586537" y="0"/>
                  </a:moveTo>
                  <a:lnTo>
                    <a:pt x="89170" y="189690"/>
                  </a:lnTo>
                  <a:lnTo>
                    <a:pt x="0" y="942913"/>
                  </a:lnTo>
                  <a:lnTo>
                    <a:pt x="729140" y="1165043"/>
                  </a:lnTo>
                  <a:lnTo>
                    <a:pt x="743709" y="1141179"/>
                  </a:lnTo>
                  <a:lnTo>
                    <a:pt x="720061" y="1141179"/>
                  </a:lnTo>
                  <a:lnTo>
                    <a:pt x="22062" y="928599"/>
                  </a:lnTo>
                  <a:lnTo>
                    <a:pt x="107787" y="204171"/>
                  </a:lnTo>
                  <a:lnTo>
                    <a:pt x="579165" y="24459"/>
                  </a:lnTo>
                  <a:lnTo>
                    <a:pt x="603947" y="24459"/>
                  </a:lnTo>
                  <a:lnTo>
                    <a:pt x="586537" y="0"/>
                  </a:lnTo>
                  <a:close/>
                </a:path>
                <a:path w="1046479" h="1165225">
                  <a:moveTo>
                    <a:pt x="603947" y="24459"/>
                  </a:moveTo>
                  <a:lnTo>
                    <a:pt x="579165" y="24459"/>
                  </a:lnTo>
                  <a:lnTo>
                    <a:pt x="1022000" y="646619"/>
                  </a:lnTo>
                  <a:lnTo>
                    <a:pt x="720061" y="1141179"/>
                  </a:lnTo>
                  <a:lnTo>
                    <a:pt x="743709" y="1141179"/>
                  </a:lnTo>
                  <a:lnTo>
                    <a:pt x="1046188" y="645749"/>
                  </a:lnTo>
                  <a:lnTo>
                    <a:pt x="603947" y="24459"/>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33" name="object 27">
              <a:extLst>
                <a:ext uri="{FF2B5EF4-FFF2-40B4-BE49-F238E27FC236}">
                  <a16:creationId xmlns:a16="http://schemas.microsoft.com/office/drawing/2014/main" id="{C8DCF11F-56BE-41F4-A38B-078E93847463}"/>
                </a:ext>
              </a:extLst>
            </p:cNvPr>
            <p:cNvSpPr/>
            <p:nvPr/>
          </p:nvSpPr>
          <p:spPr>
            <a:xfrm>
              <a:off x="7113003" y="6981362"/>
              <a:ext cx="854073" cy="968052"/>
            </a:xfrm>
            <a:custGeom>
              <a:avLst/>
              <a:gdLst/>
              <a:ahLst/>
              <a:cxnLst/>
              <a:rect l="l" t="t" r="r" b="b"/>
              <a:pathLst>
                <a:path w="704215" h="798195">
                  <a:moveTo>
                    <a:pt x="401746" y="0"/>
                  </a:moveTo>
                  <a:lnTo>
                    <a:pt x="39747" y="163911"/>
                  </a:lnTo>
                  <a:lnTo>
                    <a:pt x="0" y="645907"/>
                  </a:lnTo>
                  <a:lnTo>
                    <a:pt x="499000" y="797776"/>
                  </a:lnTo>
                  <a:lnTo>
                    <a:pt x="512286" y="773693"/>
                  </a:lnTo>
                  <a:lnTo>
                    <a:pt x="489220" y="773693"/>
                  </a:lnTo>
                  <a:lnTo>
                    <a:pt x="21475" y="631373"/>
                  </a:lnTo>
                  <a:lnTo>
                    <a:pt x="58898" y="177429"/>
                  </a:lnTo>
                  <a:lnTo>
                    <a:pt x="394940" y="25245"/>
                  </a:lnTo>
                  <a:lnTo>
                    <a:pt x="419705" y="25245"/>
                  </a:lnTo>
                  <a:lnTo>
                    <a:pt x="401746" y="0"/>
                  </a:lnTo>
                  <a:close/>
                </a:path>
                <a:path w="704215" h="798195">
                  <a:moveTo>
                    <a:pt x="419705" y="25245"/>
                  </a:moveTo>
                  <a:lnTo>
                    <a:pt x="394940" y="25245"/>
                  </a:lnTo>
                  <a:lnTo>
                    <a:pt x="680220" y="426343"/>
                  </a:lnTo>
                  <a:lnTo>
                    <a:pt x="489220" y="773693"/>
                  </a:lnTo>
                  <a:lnTo>
                    <a:pt x="512286" y="773693"/>
                  </a:lnTo>
                  <a:lnTo>
                    <a:pt x="704051" y="424992"/>
                  </a:lnTo>
                  <a:lnTo>
                    <a:pt x="419705" y="25245"/>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sp>
          <p:nvSpPr>
            <p:cNvPr id="34" name="object 28">
              <a:extLst>
                <a:ext uri="{FF2B5EF4-FFF2-40B4-BE49-F238E27FC236}">
                  <a16:creationId xmlns:a16="http://schemas.microsoft.com/office/drawing/2014/main" id="{66B06A38-FC70-46E5-B821-E885C7EC271C}"/>
                </a:ext>
              </a:extLst>
            </p:cNvPr>
            <p:cNvSpPr/>
            <p:nvPr/>
          </p:nvSpPr>
          <p:spPr>
            <a:xfrm>
              <a:off x="7322844" y="7228693"/>
              <a:ext cx="451296" cy="522148"/>
            </a:xfrm>
            <a:custGeom>
              <a:avLst/>
              <a:gdLst/>
              <a:ahLst/>
              <a:cxnLst/>
              <a:rect l="l" t="t" r="r" b="b"/>
              <a:pathLst>
                <a:path w="372110" h="430529">
                  <a:moveTo>
                    <a:pt x="226663" y="0"/>
                  </a:moveTo>
                  <a:lnTo>
                    <a:pt x="0" y="138121"/>
                  </a:lnTo>
                  <a:lnTo>
                    <a:pt x="9664" y="348837"/>
                  </a:lnTo>
                  <a:lnTo>
                    <a:pt x="278598" y="430458"/>
                  </a:lnTo>
                  <a:lnTo>
                    <a:pt x="288740" y="405778"/>
                  </a:lnTo>
                  <a:lnTo>
                    <a:pt x="266902" y="405778"/>
                  </a:lnTo>
                  <a:lnTo>
                    <a:pt x="29182" y="333612"/>
                  </a:lnTo>
                  <a:lnTo>
                    <a:pt x="20732" y="149189"/>
                  </a:lnTo>
                  <a:lnTo>
                    <a:pt x="221092" y="27035"/>
                  </a:lnTo>
                  <a:lnTo>
                    <a:pt x="245856" y="27035"/>
                  </a:lnTo>
                  <a:lnTo>
                    <a:pt x="226663" y="0"/>
                  </a:lnTo>
                  <a:close/>
                </a:path>
                <a:path w="372110" h="430529">
                  <a:moveTo>
                    <a:pt x="245856" y="27035"/>
                  </a:moveTo>
                  <a:lnTo>
                    <a:pt x="221092" y="27035"/>
                  </a:lnTo>
                  <a:lnTo>
                    <a:pt x="348690" y="206758"/>
                  </a:lnTo>
                  <a:lnTo>
                    <a:pt x="266902" y="405778"/>
                  </a:lnTo>
                  <a:lnTo>
                    <a:pt x="288740" y="405778"/>
                  </a:lnTo>
                  <a:lnTo>
                    <a:pt x="371590" y="204150"/>
                  </a:lnTo>
                  <a:lnTo>
                    <a:pt x="245856" y="27035"/>
                  </a:lnTo>
                  <a:close/>
                </a:path>
              </a:pathLst>
            </a:custGeom>
            <a:solidFill>
              <a:srgbClr val="FFE600"/>
            </a:solidFill>
            <a:ln>
              <a:solidFill>
                <a:schemeClr val="bg2">
                  <a:lumMod val="40000"/>
                  <a:lumOff val="60000"/>
                </a:schemeClr>
              </a:solidFill>
            </a:ln>
          </p:spPr>
          <p:txBody>
            <a:bodyPr wrap="square" lIns="0" tIns="0" rIns="0" bIns="0" rtlCol="0"/>
            <a:lstStyle/>
            <a:p>
              <a:endParaRPr sz="2911"/>
            </a:p>
          </p:txBody>
        </p:sp>
      </p:grpSp>
      <p:sp>
        <p:nvSpPr>
          <p:cNvPr id="36" name="Rectangle 35">
            <a:extLst>
              <a:ext uri="{FF2B5EF4-FFF2-40B4-BE49-F238E27FC236}">
                <a16:creationId xmlns:a16="http://schemas.microsoft.com/office/drawing/2014/main" id="{79F00EF0-B939-4344-A906-0FDA8A564A77}"/>
              </a:ext>
            </a:extLst>
          </p:cNvPr>
          <p:cNvSpPr/>
          <p:nvPr/>
        </p:nvSpPr>
        <p:spPr>
          <a:xfrm>
            <a:off x="10962888" y="5481444"/>
            <a:ext cx="1060605" cy="1229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35" name="Picture 34">
            <a:extLst>
              <a:ext uri="{FF2B5EF4-FFF2-40B4-BE49-F238E27FC236}">
                <a16:creationId xmlns:a16="http://schemas.microsoft.com/office/drawing/2014/main" id="{0F60125C-90FC-45F1-8B94-CEF3588F574D}"/>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581" r="-4210" b="-755"/>
          <a:stretch/>
        </p:blipFill>
        <p:spPr>
          <a:xfrm>
            <a:off x="10898545" y="5536609"/>
            <a:ext cx="1222753" cy="1194992"/>
          </a:xfrm>
          <a:prstGeom prst="rect">
            <a:avLst/>
          </a:prstGeom>
        </p:spPr>
      </p:pic>
    </p:spTree>
    <p:extLst>
      <p:ext uri="{BB962C8B-B14F-4D97-AF65-F5344CB8AC3E}">
        <p14:creationId xmlns:p14="http://schemas.microsoft.com/office/powerpoint/2010/main" val="1281058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lide 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098E7F9-EAD4-9042-BE4A-3F6BB81E16AD}"/>
              </a:ext>
            </a:extLst>
          </p:cNvPr>
          <p:cNvPicPr>
            <a:picLocks noChangeAspect="1"/>
          </p:cNvPicPr>
          <p:nvPr/>
        </p:nvPicPr>
        <p:blipFill>
          <a:blip r:embed="rId2"/>
          <a:stretch>
            <a:fillRect/>
          </a:stretch>
        </p:blipFill>
        <p:spPr>
          <a:xfrm>
            <a:off x="4141" y="0"/>
            <a:ext cx="12187859" cy="6858000"/>
          </a:xfrm>
          <a:prstGeom prst="rect">
            <a:avLst/>
          </a:prstGeom>
        </p:spPr>
      </p:pic>
      <p:sp>
        <p:nvSpPr>
          <p:cNvPr id="4" name="Text Placeholder 3">
            <a:extLst>
              <a:ext uri="{FF2B5EF4-FFF2-40B4-BE49-F238E27FC236}">
                <a16:creationId xmlns:a16="http://schemas.microsoft.com/office/drawing/2014/main" id="{9B55F1E0-CE17-43A0-AF47-DAFA4132DC2A}"/>
              </a:ext>
            </a:extLst>
          </p:cNvPr>
          <p:cNvSpPr>
            <a:spLocks noGrp="1"/>
          </p:cNvSpPr>
          <p:nvPr>
            <p:ph type="body" sz="quarter" idx="10" hasCustomPrompt="1"/>
          </p:nvPr>
        </p:nvSpPr>
        <p:spPr>
          <a:xfrm>
            <a:off x="719403" y="3717032"/>
            <a:ext cx="9599083" cy="2784309"/>
          </a:xfrm>
        </p:spPr>
        <p:txBody>
          <a:bodyPr/>
          <a:lstStyle>
            <a:lvl1pPr>
              <a:defRPr/>
            </a:lvl1pPr>
          </a:lstStyle>
          <a:p>
            <a:pPr lvl="0"/>
            <a:r>
              <a:rPr lang="en-US"/>
              <a:t>Insert body text here</a:t>
            </a:r>
            <a:endParaRPr lang="en-AU"/>
          </a:p>
        </p:txBody>
      </p:sp>
      <p:sp>
        <p:nvSpPr>
          <p:cNvPr id="5" name="Title 4">
            <a:extLst>
              <a:ext uri="{FF2B5EF4-FFF2-40B4-BE49-F238E27FC236}">
                <a16:creationId xmlns:a16="http://schemas.microsoft.com/office/drawing/2014/main" id="{EE4BFF59-1829-446C-8749-7CA1B75E93AB}"/>
              </a:ext>
            </a:extLst>
          </p:cNvPr>
          <p:cNvSpPr>
            <a:spLocks noGrp="1"/>
          </p:cNvSpPr>
          <p:nvPr>
            <p:ph type="title" hasCustomPrompt="1"/>
          </p:nvPr>
        </p:nvSpPr>
        <p:spPr>
          <a:xfrm>
            <a:off x="623393" y="452669"/>
            <a:ext cx="9563100" cy="1325563"/>
          </a:xfrm>
        </p:spPr>
        <p:txBody>
          <a:bodyPr/>
          <a:lstStyle>
            <a:lvl1pPr>
              <a:defRPr/>
            </a:lvl1pPr>
          </a:lstStyle>
          <a:p>
            <a:r>
              <a:rPr lang="en-US"/>
              <a:t>Headline goes here</a:t>
            </a:r>
            <a:endParaRPr lang="en-AU"/>
          </a:p>
        </p:txBody>
      </p:sp>
      <p:sp>
        <p:nvSpPr>
          <p:cNvPr id="2" name="Rectangle 1">
            <a:extLst>
              <a:ext uri="{FF2B5EF4-FFF2-40B4-BE49-F238E27FC236}">
                <a16:creationId xmlns:a16="http://schemas.microsoft.com/office/drawing/2014/main" id="{8FAFC036-592B-42A6-831B-FD1B8648A494}"/>
              </a:ext>
            </a:extLst>
          </p:cNvPr>
          <p:cNvSpPr/>
          <p:nvPr/>
        </p:nvSpPr>
        <p:spPr>
          <a:xfrm>
            <a:off x="10962888" y="5481444"/>
            <a:ext cx="1060605" cy="1229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6" name="Picture 5">
            <a:extLst>
              <a:ext uri="{FF2B5EF4-FFF2-40B4-BE49-F238E27FC236}">
                <a16:creationId xmlns:a16="http://schemas.microsoft.com/office/drawing/2014/main" id="{889C90CF-1832-440D-913F-0F453AB2837E}"/>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581" r="-4210" b="-755"/>
          <a:stretch/>
        </p:blipFill>
        <p:spPr>
          <a:xfrm>
            <a:off x="10919995" y="5464816"/>
            <a:ext cx="1060605" cy="1036525"/>
          </a:xfrm>
          <a:prstGeom prst="rect">
            <a:avLst/>
          </a:prstGeom>
        </p:spPr>
      </p:pic>
    </p:spTree>
    <p:extLst>
      <p:ext uri="{BB962C8B-B14F-4D97-AF65-F5344CB8AC3E}">
        <p14:creationId xmlns:p14="http://schemas.microsoft.com/office/powerpoint/2010/main" val="4072640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nside slide 8">
    <p:spTree>
      <p:nvGrpSpPr>
        <p:cNvPr id="1" name=""/>
        <p:cNvGrpSpPr/>
        <p:nvPr/>
      </p:nvGrpSpPr>
      <p:grpSpPr>
        <a:xfrm>
          <a:off x="0" y="0"/>
          <a:ext cx="0" cy="0"/>
          <a:chOff x="0" y="0"/>
          <a:chExt cx="0" cy="0"/>
        </a:xfrm>
      </p:grpSpPr>
      <p:pic>
        <p:nvPicPr>
          <p:cNvPr id="4" name="Picture 3" descr="A picture containing flower, bird&#10;&#10;Description automatically generated">
            <a:extLst>
              <a:ext uri="{FF2B5EF4-FFF2-40B4-BE49-F238E27FC236}">
                <a16:creationId xmlns:a16="http://schemas.microsoft.com/office/drawing/2014/main" id="{9A9DFFCB-6C08-3949-9388-5C51B9E806F6}"/>
              </a:ext>
            </a:extLst>
          </p:cNvPr>
          <p:cNvPicPr>
            <a:picLocks noChangeAspect="1"/>
          </p:cNvPicPr>
          <p:nvPr/>
        </p:nvPicPr>
        <p:blipFill>
          <a:blip r:embed="rId2"/>
          <a:stretch>
            <a:fillRect/>
          </a:stretch>
        </p:blipFill>
        <p:spPr>
          <a:xfrm>
            <a:off x="0" y="225"/>
            <a:ext cx="12192000" cy="6857553"/>
          </a:xfrm>
          <a:prstGeom prst="rect">
            <a:avLst/>
          </a:prstGeom>
        </p:spPr>
      </p:pic>
      <p:sp>
        <p:nvSpPr>
          <p:cNvPr id="5" name="Picture Placeholder 4">
            <a:extLst>
              <a:ext uri="{FF2B5EF4-FFF2-40B4-BE49-F238E27FC236}">
                <a16:creationId xmlns:a16="http://schemas.microsoft.com/office/drawing/2014/main" id="{87E5CBCF-AFB5-C345-B329-F38C1DD2FD73}"/>
              </a:ext>
            </a:extLst>
          </p:cNvPr>
          <p:cNvSpPr>
            <a:spLocks noGrp="1"/>
          </p:cNvSpPr>
          <p:nvPr>
            <p:ph type="pic" sz="quarter" idx="10" hasCustomPrompt="1"/>
          </p:nvPr>
        </p:nvSpPr>
        <p:spPr>
          <a:xfrm>
            <a:off x="6677962" y="0"/>
            <a:ext cx="5516359" cy="5419763"/>
          </a:xfrm>
          <a:custGeom>
            <a:avLst/>
            <a:gdLst>
              <a:gd name="connsiteX0" fmla="*/ 0 w 11027359"/>
              <a:gd name="connsiteY0" fmla="*/ 0 h 13715107"/>
              <a:gd name="connsiteX1" fmla="*/ 11027359 w 11027359"/>
              <a:gd name="connsiteY1" fmla="*/ 0 h 13715107"/>
              <a:gd name="connsiteX2" fmla="*/ 11027359 w 11027359"/>
              <a:gd name="connsiteY2" fmla="*/ 13715107 h 13715107"/>
              <a:gd name="connsiteX3" fmla="*/ 0 w 11027359"/>
              <a:gd name="connsiteY3" fmla="*/ 13715107 h 13715107"/>
              <a:gd name="connsiteX4" fmla="*/ 0 w 11027359"/>
              <a:gd name="connsiteY4" fmla="*/ 0 h 13715107"/>
              <a:gd name="connsiteX0" fmla="*/ 0 w 11027359"/>
              <a:gd name="connsiteY0" fmla="*/ 0 h 13715107"/>
              <a:gd name="connsiteX1" fmla="*/ 11027359 w 11027359"/>
              <a:gd name="connsiteY1" fmla="*/ 0 h 13715107"/>
              <a:gd name="connsiteX2" fmla="*/ 11027359 w 11027359"/>
              <a:gd name="connsiteY2" fmla="*/ 13715107 h 13715107"/>
              <a:gd name="connsiteX3" fmla="*/ 0 w 11027359"/>
              <a:gd name="connsiteY3" fmla="*/ 10898755 h 13715107"/>
              <a:gd name="connsiteX4" fmla="*/ 0 w 11027359"/>
              <a:gd name="connsiteY4" fmla="*/ 0 h 13715107"/>
              <a:gd name="connsiteX0" fmla="*/ 0 w 11082223"/>
              <a:gd name="connsiteY0" fmla="*/ 0 h 10898755"/>
              <a:gd name="connsiteX1" fmla="*/ 11027359 w 11082223"/>
              <a:gd name="connsiteY1" fmla="*/ 0 h 10898755"/>
              <a:gd name="connsiteX2" fmla="*/ 11082223 w 11082223"/>
              <a:gd name="connsiteY2" fmla="*/ 10880467 h 10898755"/>
              <a:gd name="connsiteX3" fmla="*/ 0 w 11082223"/>
              <a:gd name="connsiteY3" fmla="*/ 10898755 h 10898755"/>
              <a:gd name="connsiteX4" fmla="*/ 0 w 11082223"/>
              <a:gd name="connsiteY4" fmla="*/ 0 h 10898755"/>
              <a:gd name="connsiteX0" fmla="*/ 0 w 11082223"/>
              <a:gd name="connsiteY0" fmla="*/ 0 h 10880467"/>
              <a:gd name="connsiteX1" fmla="*/ 11027359 w 11082223"/>
              <a:gd name="connsiteY1" fmla="*/ 0 h 10880467"/>
              <a:gd name="connsiteX2" fmla="*/ 11082223 w 11082223"/>
              <a:gd name="connsiteY2" fmla="*/ 10880467 h 10880467"/>
              <a:gd name="connsiteX3" fmla="*/ 0 w 11082223"/>
              <a:gd name="connsiteY3" fmla="*/ 10880467 h 10880467"/>
              <a:gd name="connsiteX4" fmla="*/ 0 w 11082223"/>
              <a:gd name="connsiteY4" fmla="*/ 0 h 10880467"/>
              <a:gd name="connsiteX0" fmla="*/ 0 w 11045647"/>
              <a:gd name="connsiteY0" fmla="*/ 0 h 10880467"/>
              <a:gd name="connsiteX1" fmla="*/ 11027359 w 11045647"/>
              <a:gd name="connsiteY1" fmla="*/ 0 h 10880467"/>
              <a:gd name="connsiteX2" fmla="*/ 11045647 w 11045647"/>
              <a:gd name="connsiteY2" fmla="*/ 10880467 h 10880467"/>
              <a:gd name="connsiteX3" fmla="*/ 0 w 11045647"/>
              <a:gd name="connsiteY3" fmla="*/ 10880467 h 10880467"/>
              <a:gd name="connsiteX4" fmla="*/ 0 w 11045647"/>
              <a:gd name="connsiteY4" fmla="*/ 0 h 10880467"/>
              <a:gd name="connsiteX0" fmla="*/ 0 w 11045647"/>
              <a:gd name="connsiteY0" fmla="*/ 0 h 10880467"/>
              <a:gd name="connsiteX1" fmla="*/ 11027359 w 11045647"/>
              <a:gd name="connsiteY1" fmla="*/ 0 h 10880467"/>
              <a:gd name="connsiteX2" fmla="*/ 11045647 w 11045647"/>
              <a:gd name="connsiteY2" fmla="*/ 10880467 h 10880467"/>
              <a:gd name="connsiteX3" fmla="*/ 0 w 11045647"/>
              <a:gd name="connsiteY3" fmla="*/ 10839524 h 10880467"/>
              <a:gd name="connsiteX4" fmla="*/ 0 w 11045647"/>
              <a:gd name="connsiteY4" fmla="*/ 0 h 10880467"/>
              <a:gd name="connsiteX0" fmla="*/ 0 w 11031999"/>
              <a:gd name="connsiteY0" fmla="*/ 0 h 10839524"/>
              <a:gd name="connsiteX1" fmla="*/ 11027359 w 11031999"/>
              <a:gd name="connsiteY1" fmla="*/ 0 h 10839524"/>
              <a:gd name="connsiteX2" fmla="*/ 11031999 w 11031999"/>
              <a:gd name="connsiteY2" fmla="*/ 10839524 h 10839524"/>
              <a:gd name="connsiteX3" fmla="*/ 0 w 11031999"/>
              <a:gd name="connsiteY3" fmla="*/ 10839524 h 10839524"/>
              <a:gd name="connsiteX4" fmla="*/ 0 w 11031999"/>
              <a:gd name="connsiteY4" fmla="*/ 0 h 10839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1999" h="10839524">
                <a:moveTo>
                  <a:pt x="0" y="0"/>
                </a:moveTo>
                <a:lnTo>
                  <a:pt x="11027359" y="0"/>
                </a:lnTo>
                <a:cubicBezTo>
                  <a:pt x="11028906" y="3613175"/>
                  <a:pt x="11030452" y="7226349"/>
                  <a:pt x="11031999" y="10839524"/>
                </a:cubicBezTo>
                <a:lnTo>
                  <a:pt x="0" y="10839524"/>
                </a:lnTo>
                <a:lnTo>
                  <a:pt x="0" y="0"/>
                </a:lnTo>
                <a:close/>
              </a:path>
            </a:pathLst>
          </a:custGeom>
        </p:spPr>
        <p:txBody>
          <a:bodyPr lIns="90000" anchor="ctr" anchorCtr="0"/>
          <a:lstStyle>
            <a:lvl1pPr algn="ctr">
              <a:defRPr/>
            </a:lvl1pPr>
          </a:lstStyle>
          <a:p>
            <a:r>
              <a:rPr lang="en-US"/>
              <a:t>Click here to insert an image</a:t>
            </a:r>
          </a:p>
        </p:txBody>
      </p:sp>
      <p:sp>
        <p:nvSpPr>
          <p:cNvPr id="6" name="Rectangle 5">
            <a:extLst>
              <a:ext uri="{FF2B5EF4-FFF2-40B4-BE49-F238E27FC236}">
                <a16:creationId xmlns:a16="http://schemas.microsoft.com/office/drawing/2014/main" id="{06304235-35A2-4C73-AABF-B83EB52BC224}"/>
              </a:ext>
            </a:extLst>
          </p:cNvPr>
          <p:cNvSpPr/>
          <p:nvPr/>
        </p:nvSpPr>
        <p:spPr>
          <a:xfrm>
            <a:off x="10744821" y="5481445"/>
            <a:ext cx="1443039" cy="13765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7" name="Picture 6">
            <a:extLst>
              <a:ext uri="{FF2B5EF4-FFF2-40B4-BE49-F238E27FC236}">
                <a16:creationId xmlns:a16="http://schemas.microsoft.com/office/drawing/2014/main" id="{EF250921-988B-4D52-A6C2-3B997314D184}"/>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581" r="-4210" b="-755"/>
          <a:stretch/>
        </p:blipFill>
        <p:spPr>
          <a:xfrm>
            <a:off x="10992624" y="5654741"/>
            <a:ext cx="987976" cy="965545"/>
          </a:xfrm>
          <a:prstGeom prst="rect">
            <a:avLst/>
          </a:prstGeom>
        </p:spPr>
      </p:pic>
    </p:spTree>
    <p:extLst>
      <p:ext uri="{BB962C8B-B14F-4D97-AF65-F5344CB8AC3E}">
        <p14:creationId xmlns:p14="http://schemas.microsoft.com/office/powerpoint/2010/main" val="9408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08">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2425700" y="2413000"/>
            <a:ext cx="3924300" cy="1765300"/>
          </a:xfrm>
          <a:prstGeom prst="rect">
            <a:avLst/>
          </a:prstGeom>
        </p:spPr>
        <p:txBody>
          <a:bodyPr lIns="0" tIns="0" rIns="0" bIns="0"/>
          <a:lstStyle>
            <a:lvl1pPr marL="0" indent="0">
              <a:buFontTx/>
              <a:buNone/>
              <a:defRPr sz="4500" b="1" i="0">
                <a:latin typeface="Clancy Bold" pitchFamily="2" charset="77"/>
              </a:defRPr>
            </a:lvl1pPr>
            <a:lvl2pPr marL="457200" indent="0">
              <a:buNone/>
              <a:defRPr/>
            </a:lvl2pPr>
          </a:lstStyle>
          <a:p>
            <a:pPr lvl="0"/>
            <a:r>
              <a:rPr lang="en-GB"/>
              <a:t>Click to edit title here</a:t>
            </a:r>
          </a:p>
        </p:txBody>
      </p:sp>
      <p:pic>
        <p:nvPicPr>
          <p:cNvPr id="3" name="Picture 2" descr="UNSW Sydney Logo">
            <a:extLst>
              <a:ext uri="{FF2B5EF4-FFF2-40B4-BE49-F238E27FC236}">
                <a16:creationId xmlns:a16="http://schemas.microsoft.com/office/drawing/2014/main" id="{1BD3FF48-A429-E2DB-9AFA-ECC55D10642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28107972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7E5CBCF-AFB5-C345-B329-F38C1DD2FD73}"/>
              </a:ext>
            </a:extLst>
          </p:cNvPr>
          <p:cNvSpPr>
            <a:spLocks noGrp="1"/>
          </p:cNvSpPr>
          <p:nvPr>
            <p:ph type="pic" sz="quarter" idx="10" hasCustomPrompt="1"/>
          </p:nvPr>
        </p:nvSpPr>
        <p:spPr>
          <a:xfrm>
            <a:off x="6677962" y="1"/>
            <a:ext cx="5514039" cy="6857553"/>
          </a:xfrm>
          <a:prstGeom prst="rect">
            <a:avLst/>
          </a:prstGeom>
        </p:spPr>
        <p:txBody>
          <a:bodyPr lIns="90000" anchor="ctr" anchorCtr="0"/>
          <a:lstStyle>
            <a:lvl1pPr algn="ctr">
              <a:defRPr/>
            </a:lvl1pPr>
          </a:lstStyle>
          <a:p>
            <a:r>
              <a:rPr lang="en-US"/>
              <a:t>Click here to insert an image</a:t>
            </a:r>
          </a:p>
        </p:txBody>
      </p:sp>
      <p:pic>
        <p:nvPicPr>
          <p:cNvPr id="4" name="Picture 3">
            <a:extLst>
              <a:ext uri="{FF2B5EF4-FFF2-40B4-BE49-F238E27FC236}">
                <a16:creationId xmlns:a16="http://schemas.microsoft.com/office/drawing/2014/main" id="{E4E5838E-46AA-40BA-98B3-DAE0C7AF5005}"/>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61712" y="5365823"/>
            <a:ext cx="1222753" cy="1194992"/>
          </a:xfrm>
          <a:prstGeom prst="rect">
            <a:avLst/>
          </a:prstGeom>
        </p:spPr>
      </p:pic>
    </p:spTree>
    <p:extLst>
      <p:ext uri="{BB962C8B-B14F-4D97-AF65-F5344CB8AC3E}">
        <p14:creationId xmlns:p14="http://schemas.microsoft.com/office/powerpoint/2010/main" val="613902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Inside slide 7">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9AA3A5B-9C9B-2C45-9CA3-D9DBD76A8A85}"/>
              </a:ext>
            </a:extLst>
          </p:cNvPr>
          <p:cNvPicPr>
            <a:picLocks noChangeAspect="1"/>
          </p:cNvPicPr>
          <p:nvPr/>
        </p:nvPicPr>
        <p:blipFill>
          <a:blip r:embed="rId2"/>
          <a:stretch>
            <a:fillRect/>
          </a:stretch>
        </p:blipFill>
        <p:spPr>
          <a:xfrm>
            <a:off x="0" y="225"/>
            <a:ext cx="12192000" cy="6857553"/>
          </a:xfrm>
          <a:prstGeom prst="rect">
            <a:avLst/>
          </a:prstGeom>
        </p:spPr>
      </p:pic>
      <p:sp>
        <p:nvSpPr>
          <p:cNvPr id="3" name="Rectangle 2">
            <a:extLst>
              <a:ext uri="{FF2B5EF4-FFF2-40B4-BE49-F238E27FC236}">
                <a16:creationId xmlns:a16="http://schemas.microsoft.com/office/drawing/2014/main" id="{B970E80D-D934-4DB1-9B93-48C9AA82A20D}"/>
              </a:ext>
            </a:extLst>
          </p:cNvPr>
          <p:cNvSpPr/>
          <p:nvPr/>
        </p:nvSpPr>
        <p:spPr>
          <a:xfrm>
            <a:off x="10744821" y="5481445"/>
            <a:ext cx="1443039" cy="13765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5" name="Picture 4">
            <a:extLst>
              <a:ext uri="{FF2B5EF4-FFF2-40B4-BE49-F238E27FC236}">
                <a16:creationId xmlns:a16="http://schemas.microsoft.com/office/drawing/2014/main" id="{5EEC87E3-EF8F-4DEA-B08A-FCEDD2462B97}"/>
              </a:ext>
            </a:extLst>
          </p:cNvPr>
          <p:cNvPicPr>
            <a:picLocks noChangeAspect="1"/>
          </p:cNvPicPr>
          <p:nvPr/>
        </p:nvPicPr>
        <p:blipFill rotWithShape="1">
          <a:blip r:embed="rId3">
            <a:extLst>
              <a:ext uri="{28A0092B-C50C-407E-A947-70E740481C1C}">
                <a14:useLocalDpi xmlns:a14="http://schemas.microsoft.com/office/drawing/2010/main" val="0"/>
              </a:ext>
            </a:extLst>
          </a:blip>
          <a:srcRect l="-4037" t="-581" r="-4210" b="-755"/>
          <a:stretch/>
        </p:blipFill>
        <p:spPr>
          <a:xfrm>
            <a:off x="10992624" y="5654741"/>
            <a:ext cx="987976" cy="965545"/>
          </a:xfrm>
          <a:prstGeom prst="rect">
            <a:avLst/>
          </a:prstGeom>
        </p:spPr>
      </p:pic>
    </p:spTree>
    <p:extLst>
      <p:ext uri="{BB962C8B-B14F-4D97-AF65-F5344CB8AC3E}">
        <p14:creationId xmlns:p14="http://schemas.microsoft.com/office/powerpoint/2010/main" val="40631136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2DAC9-01D3-4613-A620-5344F166EEF0}"/>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581" r="-4210" b="-755"/>
          <a:stretch/>
        </p:blipFill>
        <p:spPr>
          <a:xfrm>
            <a:off x="10705171" y="5373815"/>
            <a:ext cx="1275429" cy="1246472"/>
          </a:xfrm>
          <a:prstGeom prst="rect">
            <a:avLst/>
          </a:prstGeom>
        </p:spPr>
      </p:pic>
    </p:spTree>
    <p:extLst>
      <p:ext uri="{BB962C8B-B14F-4D97-AF65-F5344CB8AC3E}">
        <p14:creationId xmlns:p14="http://schemas.microsoft.com/office/powerpoint/2010/main" val="11161035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74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negativ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208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669075" y="335078"/>
            <a:ext cx="779419" cy="1226643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8" y="6139545"/>
            <a:ext cx="598270"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73551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tudio Specialisation">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1E28888-7047-49C5-A790-5E6300B5E150}"/>
              </a:ext>
            </a:extLst>
          </p:cNvPr>
          <p:cNvSpPr>
            <a:spLocks noGrp="1"/>
          </p:cNvSpPr>
          <p:nvPr>
            <p:ph type="pic" sz="quarter" idx="12" hasCustomPrompt="1"/>
          </p:nvPr>
        </p:nvSpPr>
        <p:spPr>
          <a:xfrm>
            <a:off x="4916130" y="0"/>
            <a:ext cx="7275870" cy="5156197"/>
          </a:xfrm>
          <a:solidFill>
            <a:schemeClr val="accent3"/>
          </a:solidFill>
        </p:spPr>
        <p:txBody>
          <a:bodyPr anchor="ctr"/>
          <a:lstStyle>
            <a:lvl1pPr algn="ctr">
              <a:defRPr/>
            </a:lvl1pPr>
          </a:lstStyle>
          <a:p>
            <a:r>
              <a:rPr lang="en-AU"/>
              <a:t>Insert image</a:t>
            </a:r>
          </a:p>
        </p:txBody>
      </p:sp>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590550" y="589757"/>
            <a:ext cx="3647153" cy="776928"/>
          </a:xfrm>
        </p:spPr>
        <p:txBody>
          <a:bodyPr/>
          <a:lstStyle>
            <a:lvl1pPr>
              <a:defRPr sz="4800"/>
            </a:lvl1pPr>
          </a:lstStyle>
          <a:p>
            <a:r>
              <a:rPr lang="en-US"/>
              <a:t>Degree</a:t>
            </a:r>
            <a:endParaRPr lang="en-AU"/>
          </a:p>
        </p:txBody>
      </p:sp>
      <p:sp>
        <p:nvSpPr>
          <p:cNvPr id="5" name="Rectangle 4">
            <a:extLst>
              <a:ext uri="{FF2B5EF4-FFF2-40B4-BE49-F238E27FC236}">
                <a16:creationId xmlns:a16="http://schemas.microsoft.com/office/drawing/2014/main" id="{9CF78175-ED22-4AE1-AFE5-5DAB9F704D8D}"/>
              </a:ext>
            </a:extLst>
          </p:cNvPr>
          <p:cNvSpPr/>
          <p:nvPr userDrawn="1"/>
        </p:nvSpPr>
        <p:spPr>
          <a:xfrm>
            <a:off x="1" y="5156198"/>
            <a:ext cx="12192000" cy="17018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A4CB4797-1CDB-48BF-A20F-0215D9B16BE8}"/>
              </a:ext>
            </a:extLst>
          </p:cNvPr>
          <p:cNvPicPr>
            <a:picLocks noChangeAspect="1"/>
          </p:cNvPicPr>
          <p:nvPr userDrawn="1"/>
        </p:nvPicPr>
        <p:blipFill rotWithShape="1">
          <a:blip r:embed="rId2"/>
          <a:srcRect l="-18757" t="12556" r="13650" b="-10723"/>
          <a:stretch/>
        </p:blipFill>
        <p:spPr>
          <a:xfrm>
            <a:off x="10450664" y="5156200"/>
            <a:ext cx="1741336" cy="1701800"/>
          </a:xfrm>
          <a:prstGeom prst="rect">
            <a:avLst/>
          </a:prstGeom>
        </p:spPr>
      </p:pic>
      <p:sp>
        <p:nvSpPr>
          <p:cNvPr id="7" name="Text Placeholder 3">
            <a:extLst>
              <a:ext uri="{FF2B5EF4-FFF2-40B4-BE49-F238E27FC236}">
                <a16:creationId xmlns:a16="http://schemas.microsoft.com/office/drawing/2014/main" id="{F4004CF6-7F25-4E07-BAAD-E39A55EF919B}"/>
              </a:ext>
            </a:extLst>
          </p:cNvPr>
          <p:cNvSpPr>
            <a:spLocks noGrp="1"/>
          </p:cNvSpPr>
          <p:nvPr>
            <p:ph type="body" sz="quarter" idx="10" hasCustomPrompt="1"/>
          </p:nvPr>
        </p:nvSpPr>
        <p:spPr>
          <a:xfrm>
            <a:off x="590549" y="1524000"/>
            <a:ext cx="3647153" cy="3333751"/>
          </a:xfrm>
        </p:spPr>
        <p:txBody>
          <a:bodyPr/>
          <a:lstStyle>
            <a:lvl1pPr>
              <a:spcAft>
                <a:spcPts val="600"/>
              </a:spcAft>
              <a:defRPr u="none"/>
            </a:lvl1pPr>
          </a:lstStyle>
          <a:p>
            <a:pPr lvl="0"/>
            <a:r>
              <a:rPr lang="en-US"/>
              <a:t>List Studios</a:t>
            </a:r>
          </a:p>
          <a:p>
            <a:pPr lvl="0"/>
            <a:r>
              <a:rPr lang="en-US"/>
              <a:t>Duplicate slide</a:t>
            </a:r>
          </a:p>
          <a:p>
            <a:pPr lvl="0"/>
            <a:r>
              <a:rPr lang="en-US"/>
              <a:t>Change image</a:t>
            </a:r>
          </a:p>
          <a:p>
            <a:pPr lvl="0"/>
            <a:r>
              <a:rPr lang="en-US"/>
              <a:t>Underline studio </a:t>
            </a:r>
          </a:p>
          <a:p>
            <a:pPr lvl="0"/>
            <a:r>
              <a:rPr lang="en-AU"/>
              <a:t>Morph transition</a:t>
            </a:r>
          </a:p>
        </p:txBody>
      </p:sp>
    </p:spTree>
    <p:extLst>
      <p:ext uri="{BB962C8B-B14F-4D97-AF65-F5344CB8AC3E}">
        <p14:creationId xmlns:p14="http://schemas.microsoft.com/office/powerpoint/2010/main" val="17146597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9" name="Picture 8" descr="A close up of a card&#10;&#10;Description automatically generated">
            <a:extLst>
              <a:ext uri="{FF2B5EF4-FFF2-40B4-BE49-F238E27FC236}">
                <a16:creationId xmlns:a16="http://schemas.microsoft.com/office/drawing/2014/main" id="{1984F4D6-E7EF-2C44-9E8B-C22F42BCB84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2"/>
            <a:ext cx="12192000" cy="6857936"/>
          </a:xfrm>
          <a:prstGeom prst="rect">
            <a:avLst/>
          </a:prstGeom>
        </p:spPr>
      </p:pic>
    </p:spTree>
    <p:extLst>
      <p:ext uri="{BB962C8B-B14F-4D97-AF65-F5344CB8AC3E}">
        <p14:creationId xmlns:p14="http://schemas.microsoft.com/office/powerpoint/2010/main" val="2363380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88" b="0" i="0">
                <a:solidFill>
                  <a:schemeClr val="tx1"/>
                </a:solidFill>
                <a:latin typeface="Clancy"/>
                <a:cs typeface="Clancy"/>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746930E-329C-5549-A64B-69E1689C1C0E}" type="datetime3">
              <a:rPr lang="en-AU" smtClean="0"/>
              <a:t>19 July, 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836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Head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8175-ED22-4AE1-AFE5-5DAB9F704D8D}"/>
              </a:ext>
            </a:extLst>
          </p:cNvPr>
          <p:cNvSpPr/>
          <p:nvPr userDrawn="1"/>
        </p:nvSpPr>
        <p:spPr>
          <a:xfrm flipV="1">
            <a:off x="1" y="1"/>
            <a:ext cx="12192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Oval 17">
            <a:extLst>
              <a:ext uri="{FF2B5EF4-FFF2-40B4-BE49-F238E27FC236}">
                <a16:creationId xmlns:a16="http://schemas.microsoft.com/office/drawing/2014/main" id="{7CDC622D-FD15-4E8D-A355-3FB818C11523}"/>
              </a:ext>
            </a:extLst>
          </p:cNvPr>
          <p:cNvSpPr>
            <a:spLocks noChangeAspect="1"/>
          </p:cNvSpPr>
          <p:nvPr userDrawn="1"/>
        </p:nvSpPr>
        <p:spPr>
          <a:xfrm rot="16476863">
            <a:off x="4961116" y="714651"/>
            <a:ext cx="4463616" cy="5262028"/>
          </a:xfrm>
          <a:custGeom>
            <a:avLst/>
            <a:gdLst>
              <a:gd name="connsiteX0" fmla="*/ 0 w 3981157"/>
              <a:gd name="connsiteY0" fmla="*/ 1990579 h 3981157"/>
              <a:gd name="connsiteX1" fmla="*/ 1990579 w 3981157"/>
              <a:gd name="connsiteY1" fmla="*/ 0 h 3981157"/>
              <a:gd name="connsiteX2" fmla="*/ 3981158 w 3981157"/>
              <a:gd name="connsiteY2" fmla="*/ 1990579 h 3981157"/>
              <a:gd name="connsiteX3" fmla="*/ 1990579 w 3981157"/>
              <a:gd name="connsiteY3" fmla="*/ 3981158 h 3981157"/>
              <a:gd name="connsiteX4" fmla="*/ 0 w 3981157"/>
              <a:gd name="connsiteY4" fmla="*/ 1990579 h 3981157"/>
              <a:gd name="connsiteX0" fmla="*/ 0 w 3474721"/>
              <a:gd name="connsiteY0" fmla="*/ 2416242 h 3990884"/>
              <a:gd name="connsiteX1" fmla="*/ 1484142 w 3474721"/>
              <a:gd name="connsiteY1" fmla="*/ 3632 h 3990884"/>
              <a:gd name="connsiteX2" fmla="*/ 3474721 w 3474721"/>
              <a:gd name="connsiteY2" fmla="*/ 1994211 h 3990884"/>
              <a:gd name="connsiteX3" fmla="*/ 1484142 w 3474721"/>
              <a:gd name="connsiteY3" fmla="*/ 3984790 h 3990884"/>
              <a:gd name="connsiteX4" fmla="*/ 0 w 3474721"/>
              <a:gd name="connsiteY4" fmla="*/ 2416242 h 3990884"/>
              <a:gd name="connsiteX0" fmla="*/ 184865 w 3659586"/>
              <a:gd name="connsiteY0" fmla="*/ 2416242 h 4001373"/>
              <a:gd name="connsiteX1" fmla="*/ 1669007 w 3659586"/>
              <a:gd name="connsiteY1" fmla="*/ 3632 h 4001373"/>
              <a:gd name="connsiteX2" fmla="*/ 3659586 w 3659586"/>
              <a:gd name="connsiteY2" fmla="*/ 1994211 h 4001373"/>
              <a:gd name="connsiteX3" fmla="*/ 1669007 w 3659586"/>
              <a:gd name="connsiteY3" fmla="*/ 3984790 h 4001373"/>
              <a:gd name="connsiteX4" fmla="*/ 184865 w 3659586"/>
              <a:gd name="connsiteY4" fmla="*/ 2416242 h 4001373"/>
              <a:gd name="connsiteX0" fmla="*/ 180945 w 3346176"/>
              <a:gd name="connsiteY0" fmla="*/ 2426985 h 4030117"/>
              <a:gd name="connsiteX1" fmla="*/ 1665087 w 3346176"/>
              <a:gd name="connsiteY1" fmla="*/ 14375 h 4030117"/>
              <a:gd name="connsiteX2" fmla="*/ 3346176 w 3346176"/>
              <a:gd name="connsiteY2" fmla="*/ 1681397 h 4030117"/>
              <a:gd name="connsiteX3" fmla="*/ 1665087 w 3346176"/>
              <a:gd name="connsiteY3" fmla="*/ 3995533 h 4030117"/>
              <a:gd name="connsiteX4" fmla="*/ 180945 w 3346176"/>
              <a:gd name="connsiteY4" fmla="*/ 2426985 h 4030117"/>
              <a:gd name="connsiteX0" fmla="*/ 20495 w 3185726"/>
              <a:gd name="connsiteY0" fmla="*/ 2426985 h 4159517"/>
              <a:gd name="connsiteX1" fmla="*/ 1504637 w 3185726"/>
              <a:gd name="connsiteY1" fmla="*/ 14375 h 4159517"/>
              <a:gd name="connsiteX2" fmla="*/ 3185726 w 3185726"/>
              <a:gd name="connsiteY2" fmla="*/ 1681397 h 4159517"/>
              <a:gd name="connsiteX3" fmla="*/ 815320 w 3185726"/>
              <a:gd name="connsiteY3" fmla="*/ 4150278 h 4159517"/>
              <a:gd name="connsiteX4" fmla="*/ 20495 w 3185726"/>
              <a:gd name="connsiteY4" fmla="*/ 2426985 h 4159517"/>
              <a:gd name="connsiteX0" fmla="*/ 69167 w 3234398"/>
              <a:gd name="connsiteY0" fmla="*/ 2426985 h 4188598"/>
              <a:gd name="connsiteX1" fmla="*/ 1553309 w 3234398"/>
              <a:gd name="connsiteY1" fmla="*/ 14375 h 4188598"/>
              <a:gd name="connsiteX2" fmla="*/ 3234398 w 3234398"/>
              <a:gd name="connsiteY2" fmla="*/ 1681397 h 4188598"/>
              <a:gd name="connsiteX3" fmla="*/ 863992 w 3234398"/>
              <a:gd name="connsiteY3" fmla="*/ 4150278 h 4188598"/>
              <a:gd name="connsiteX4" fmla="*/ 69167 w 3234398"/>
              <a:gd name="connsiteY4" fmla="*/ 2426985 h 4188598"/>
              <a:gd name="connsiteX0" fmla="*/ 237645 w 3402876"/>
              <a:gd name="connsiteY0" fmla="*/ 2426985 h 4185495"/>
              <a:gd name="connsiteX1" fmla="*/ 1721787 w 3402876"/>
              <a:gd name="connsiteY1" fmla="*/ 14375 h 4185495"/>
              <a:gd name="connsiteX2" fmla="*/ 3402876 w 3402876"/>
              <a:gd name="connsiteY2" fmla="*/ 1681397 h 4185495"/>
              <a:gd name="connsiteX3" fmla="*/ 1032470 w 3402876"/>
              <a:gd name="connsiteY3" fmla="*/ 4150278 h 4185495"/>
              <a:gd name="connsiteX4" fmla="*/ 237645 w 3402876"/>
              <a:gd name="connsiteY4" fmla="*/ 2426985 h 4185495"/>
              <a:gd name="connsiteX0" fmla="*/ 23596 w 3188827"/>
              <a:gd name="connsiteY0" fmla="*/ 2220717 h 3981507"/>
              <a:gd name="connsiteX1" fmla="*/ 888760 w 3188827"/>
              <a:gd name="connsiteY1" fmla="*/ 19123 h 3981507"/>
              <a:gd name="connsiteX2" fmla="*/ 3188827 w 3188827"/>
              <a:gd name="connsiteY2" fmla="*/ 1475129 h 3981507"/>
              <a:gd name="connsiteX3" fmla="*/ 818421 w 3188827"/>
              <a:gd name="connsiteY3" fmla="*/ 3944010 h 3981507"/>
              <a:gd name="connsiteX4" fmla="*/ 23596 w 3188827"/>
              <a:gd name="connsiteY4" fmla="*/ 2220717 h 3981507"/>
              <a:gd name="connsiteX0" fmla="*/ 23596 w 3242302"/>
              <a:gd name="connsiteY0" fmla="*/ 2314110 h 4074900"/>
              <a:gd name="connsiteX1" fmla="*/ 888760 w 3242302"/>
              <a:gd name="connsiteY1" fmla="*/ 112516 h 4074900"/>
              <a:gd name="connsiteX2" fmla="*/ 2344764 w 3242302"/>
              <a:gd name="connsiteY2" fmla="*/ 450139 h 4074900"/>
              <a:gd name="connsiteX3" fmla="*/ 3188827 w 3242302"/>
              <a:gd name="connsiteY3" fmla="*/ 1568522 h 4074900"/>
              <a:gd name="connsiteX4" fmla="*/ 818421 w 3242302"/>
              <a:gd name="connsiteY4" fmla="*/ 4037403 h 4074900"/>
              <a:gd name="connsiteX5" fmla="*/ 23596 w 3242302"/>
              <a:gd name="connsiteY5" fmla="*/ 2314110 h 4074900"/>
              <a:gd name="connsiteX0" fmla="*/ 23596 w 3248579"/>
              <a:gd name="connsiteY0" fmla="*/ 2388535 h 4149325"/>
              <a:gd name="connsiteX1" fmla="*/ 888760 w 3248579"/>
              <a:gd name="connsiteY1" fmla="*/ 186941 h 4149325"/>
              <a:gd name="connsiteX2" fmla="*/ 2443238 w 3248579"/>
              <a:gd name="connsiteY2" fmla="*/ 285413 h 4149325"/>
              <a:gd name="connsiteX3" fmla="*/ 3188827 w 3248579"/>
              <a:gd name="connsiteY3" fmla="*/ 1642947 h 4149325"/>
              <a:gd name="connsiteX4" fmla="*/ 818421 w 3248579"/>
              <a:gd name="connsiteY4" fmla="*/ 4111828 h 4149325"/>
              <a:gd name="connsiteX5" fmla="*/ 23596 w 3248579"/>
              <a:gd name="connsiteY5" fmla="*/ 2388535 h 4149325"/>
              <a:gd name="connsiteX0" fmla="*/ 323845 w 3548828"/>
              <a:gd name="connsiteY0" fmla="*/ 2153509 h 3911134"/>
              <a:gd name="connsiteX1" fmla="*/ 176135 w 3548828"/>
              <a:gd name="connsiteY1" fmla="*/ 852247 h 3911134"/>
              <a:gd name="connsiteX2" fmla="*/ 2743487 w 3548828"/>
              <a:gd name="connsiteY2" fmla="*/ 50387 h 3911134"/>
              <a:gd name="connsiteX3" fmla="*/ 3489076 w 3548828"/>
              <a:gd name="connsiteY3" fmla="*/ 1407921 h 3911134"/>
              <a:gd name="connsiteX4" fmla="*/ 1118670 w 3548828"/>
              <a:gd name="connsiteY4" fmla="*/ 3876802 h 3911134"/>
              <a:gd name="connsiteX5" fmla="*/ 323845 w 3548828"/>
              <a:gd name="connsiteY5" fmla="*/ 2153509 h 3911134"/>
              <a:gd name="connsiteX0" fmla="*/ 274962 w 3473416"/>
              <a:gd name="connsiteY0" fmla="*/ 2383423 h 4141048"/>
              <a:gd name="connsiteX1" fmla="*/ 127252 w 3473416"/>
              <a:gd name="connsiteY1" fmla="*/ 1082161 h 4141048"/>
              <a:gd name="connsiteX2" fmla="*/ 2033423 w 3473416"/>
              <a:gd name="connsiteY2" fmla="*/ 41150 h 4141048"/>
              <a:gd name="connsiteX3" fmla="*/ 3440193 w 3473416"/>
              <a:gd name="connsiteY3" fmla="*/ 1637835 h 4141048"/>
              <a:gd name="connsiteX4" fmla="*/ 1069787 w 3473416"/>
              <a:gd name="connsiteY4" fmla="*/ 4106716 h 4141048"/>
              <a:gd name="connsiteX5" fmla="*/ 274962 w 3473416"/>
              <a:gd name="connsiteY5" fmla="*/ 2383423 h 4141048"/>
              <a:gd name="connsiteX0" fmla="*/ 274962 w 3482714"/>
              <a:gd name="connsiteY0" fmla="*/ 2383423 h 4141048"/>
              <a:gd name="connsiteX1" fmla="*/ 127252 w 3482714"/>
              <a:gd name="connsiteY1" fmla="*/ 1082161 h 4141048"/>
              <a:gd name="connsiteX2" fmla="*/ 2033423 w 3482714"/>
              <a:gd name="connsiteY2" fmla="*/ 41150 h 4141048"/>
              <a:gd name="connsiteX3" fmla="*/ 3440193 w 3482714"/>
              <a:gd name="connsiteY3" fmla="*/ 1637835 h 4141048"/>
              <a:gd name="connsiteX4" fmla="*/ 1069787 w 3482714"/>
              <a:gd name="connsiteY4" fmla="*/ 4106716 h 4141048"/>
              <a:gd name="connsiteX5" fmla="*/ 274962 w 3482714"/>
              <a:gd name="connsiteY5" fmla="*/ 2383423 h 4141048"/>
              <a:gd name="connsiteX0" fmla="*/ 274962 w 3455620"/>
              <a:gd name="connsiteY0" fmla="*/ 2383423 h 4107537"/>
              <a:gd name="connsiteX1" fmla="*/ 127252 w 3455620"/>
              <a:gd name="connsiteY1" fmla="*/ 1082161 h 4107537"/>
              <a:gd name="connsiteX2" fmla="*/ 2033423 w 3455620"/>
              <a:gd name="connsiteY2" fmla="*/ 41150 h 4107537"/>
              <a:gd name="connsiteX3" fmla="*/ 3412058 w 3455620"/>
              <a:gd name="connsiteY3" fmla="*/ 2158340 h 4107537"/>
              <a:gd name="connsiteX4" fmla="*/ 1069787 w 3455620"/>
              <a:gd name="connsiteY4" fmla="*/ 4106716 h 4107537"/>
              <a:gd name="connsiteX5" fmla="*/ 274962 w 3455620"/>
              <a:gd name="connsiteY5" fmla="*/ 2383423 h 4107537"/>
              <a:gd name="connsiteX0" fmla="*/ 274962 w 3474714"/>
              <a:gd name="connsiteY0" fmla="*/ 2383423 h 4107537"/>
              <a:gd name="connsiteX1" fmla="*/ 127252 w 3474714"/>
              <a:gd name="connsiteY1" fmla="*/ 1082161 h 4107537"/>
              <a:gd name="connsiteX2" fmla="*/ 2033423 w 3474714"/>
              <a:gd name="connsiteY2" fmla="*/ 41150 h 4107537"/>
              <a:gd name="connsiteX3" fmla="*/ 3412058 w 3474714"/>
              <a:gd name="connsiteY3" fmla="*/ 2158340 h 4107537"/>
              <a:gd name="connsiteX4" fmla="*/ 1069787 w 3474714"/>
              <a:gd name="connsiteY4" fmla="*/ 4106716 h 4107537"/>
              <a:gd name="connsiteX5" fmla="*/ 274962 w 3474714"/>
              <a:gd name="connsiteY5" fmla="*/ 2383423 h 4107537"/>
              <a:gd name="connsiteX0" fmla="*/ 274962 w 3474714"/>
              <a:gd name="connsiteY0" fmla="*/ 2362531 h 4086645"/>
              <a:gd name="connsiteX1" fmla="*/ 127252 w 3474714"/>
              <a:gd name="connsiteY1" fmla="*/ 1061269 h 4086645"/>
              <a:gd name="connsiteX2" fmla="*/ 2033423 w 3474714"/>
              <a:gd name="connsiteY2" fmla="*/ 20258 h 4086645"/>
              <a:gd name="connsiteX3" fmla="*/ 3412058 w 3474714"/>
              <a:gd name="connsiteY3" fmla="*/ 2137448 h 4086645"/>
              <a:gd name="connsiteX4" fmla="*/ 1069787 w 3474714"/>
              <a:gd name="connsiteY4" fmla="*/ 4085824 h 4086645"/>
              <a:gd name="connsiteX5" fmla="*/ 274962 w 3474714"/>
              <a:gd name="connsiteY5" fmla="*/ 2362531 h 4086645"/>
              <a:gd name="connsiteX0" fmla="*/ 225130 w 3424882"/>
              <a:gd name="connsiteY0" fmla="*/ 2365165 h 4089279"/>
              <a:gd name="connsiteX1" fmla="*/ 77420 w 3424882"/>
              <a:gd name="connsiteY1" fmla="*/ 1063903 h 4089279"/>
              <a:gd name="connsiteX2" fmla="*/ 1983591 w 3424882"/>
              <a:gd name="connsiteY2" fmla="*/ 22892 h 4089279"/>
              <a:gd name="connsiteX3" fmla="*/ 3362226 w 3424882"/>
              <a:gd name="connsiteY3" fmla="*/ 2140082 h 4089279"/>
              <a:gd name="connsiteX4" fmla="*/ 1019955 w 3424882"/>
              <a:gd name="connsiteY4" fmla="*/ 4088458 h 4089279"/>
              <a:gd name="connsiteX5" fmla="*/ 225130 w 3424882"/>
              <a:gd name="connsiteY5" fmla="*/ 2365165 h 4089279"/>
              <a:gd name="connsiteX0" fmla="*/ 191772 w 3391524"/>
              <a:gd name="connsiteY0" fmla="*/ 2362457 h 4086560"/>
              <a:gd name="connsiteX1" fmla="*/ 86265 w 3391524"/>
              <a:gd name="connsiteY1" fmla="*/ 1173736 h 4086560"/>
              <a:gd name="connsiteX2" fmla="*/ 1950233 w 3391524"/>
              <a:gd name="connsiteY2" fmla="*/ 20184 h 4086560"/>
              <a:gd name="connsiteX3" fmla="*/ 3328868 w 3391524"/>
              <a:gd name="connsiteY3" fmla="*/ 2137374 h 4086560"/>
              <a:gd name="connsiteX4" fmla="*/ 986597 w 3391524"/>
              <a:gd name="connsiteY4" fmla="*/ 4085750 h 4086560"/>
              <a:gd name="connsiteX5" fmla="*/ 191772 w 3391524"/>
              <a:gd name="connsiteY5" fmla="*/ 2362457 h 4086560"/>
              <a:gd name="connsiteX0" fmla="*/ 170585 w 3370337"/>
              <a:gd name="connsiteY0" fmla="*/ 2363727 h 4087835"/>
              <a:gd name="connsiteX1" fmla="*/ 93213 w 3370337"/>
              <a:gd name="connsiteY1" fmla="*/ 1118735 h 4087835"/>
              <a:gd name="connsiteX2" fmla="*/ 1929046 w 3370337"/>
              <a:gd name="connsiteY2" fmla="*/ 21454 h 4087835"/>
              <a:gd name="connsiteX3" fmla="*/ 3307681 w 3370337"/>
              <a:gd name="connsiteY3" fmla="*/ 2138644 h 4087835"/>
              <a:gd name="connsiteX4" fmla="*/ 965410 w 3370337"/>
              <a:gd name="connsiteY4" fmla="*/ 4087020 h 4087835"/>
              <a:gd name="connsiteX5" fmla="*/ 170585 w 3370337"/>
              <a:gd name="connsiteY5" fmla="*/ 2363727 h 4087835"/>
              <a:gd name="connsiteX0" fmla="*/ 131262 w 3331014"/>
              <a:gd name="connsiteY0" fmla="*/ 2363727 h 4088032"/>
              <a:gd name="connsiteX1" fmla="*/ 53890 w 3331014"/>
              <a:gd name="connsiteY1" fmla="*/ 1118735 h 4088032"/>
              <a:gd name="connsiteX2" fmla="*/ 1889723 w 3331014"/>
              <a:gd name="connsiteY2" fmla="*/ 21454 h 4088032"/>
              <a:gd name="connsiteX3" fmla="*/ 3268358 w 3331014"/>
              <a:gd name="connsiteY3" fmla="*/ 2138644 h 4088032"/>
              <a:gd name="connsiteX4" fmla="*/ 926087 w 3331014"/>
              <a:gd name="connsiteY4" fmla="*/ 4087020 h 4088032"/>
              <a:gd name="connsiteX5" fmla="*/ 131262 w 3331014"/>
              <a:gd name="connsiteY5" fmla="*/ 2363727 h 4088032"/>
              <a:gd name="connsiteX0" fmla="*/ 7442 w 3474480"/>
              <a:gd name="connsiteY0" fmla="*/ 2869531 h 4102394"/>
              <a:gd name="connsiteX1" fmla="*/ 197356 w 3474480"/>
              <a:gd name="connsiteY1" fmla="*/ 1118102 h 4102394"/>
              <a:gd name="connsiteX2" fmla="*/ 2033189 w 3474480"/>
              <a:gd name="connsiteY2" fmla="*/ 20821 h 4102394"/>
              <a:gd name="connsiteX3" fmla="*/ 3411824 w 3474480"/>
              <a:gd name="connsiteY3" fmla="*/ 2138011 h 4102394"/>
              <a:gd name="connsiteX4" fmla="*/ 1069553 w 3474480"/>
              <a:gd name="connsiteY4" fmla="*/ 4086387 h 4102394"/>
              <a:gd name="connsiteX5" fmla="*/ 7442 w 3474480"/>
              <a:gd name="connsiteY5" fmla="*/ 2869531 h 4102394"/>
              <a:gd name="connsiteX0" fmla="*/ 15569 w 3482607"/>
              <a:gd name="connsiteY0" fmla="*/ 2869531 h 4101266"/>
              <a:gd name="connsiteX1" fmla="*/ 205483 w 3482607"/>
              <a:gd name="connsiteY1" fmla="*/ 1118102 h 4101266"/>
              <a:gd name="connsiteX2" fmla="*/ 2041316 w 3482607"/>
              <a:gd name="connsiteY2" fmla="*/ 20821 h 4101266"/>
              <a:gd name="connsiteX3" fmla="*/ 3419951 w 3482607"/>
              <a:gd name="connsiteY3" fmla="*/ 2138011 h 4101266"/>
              <a:gd name="connsiteX4" fmla="*/ 1077680 w 3482607"/>
              <a:gd name="connsiteY4" fmla="*/ 4086387 h 4101266"/>
              <a:gd name="connsiteX5" fmla="*/ 15569 w 3482607"/>
              <a:gd name="connsiteY5" fmla="*/ 2869531 h 4101266"/>
              <a:gd name="connsiteX0" fmla="*/ 87387 w 3554425"/>
              <a:gd name="connsiteY0" fmla="*/ 2871629 h 4100554"/>
              <a:gd name="connsiteX1" fmla="*/ 291369 w 3554425"/>
              <a:gd name="connsiteY1" fmla="*/ 1035794 h 4100554"/>
              <a:gd name="connsiteX2" fmla="*/ 2113134 w 3554425"/>
              <a:gd name="connsiteY2" fmla="*/ 22919 h 4100554"/>
              <a:gd name="connsiteX3" fmla="*/ 3491769 w 3554425"/>
              <a:gd name="connsiteY3" fmla="*/ 2140109 h 4100554"/>
              <a:gd name="connsiteX4" fmla="*/ 1149498 w 3554425"/>
              <a:gd name="connsiteY4" fmla="*/ 4088485 h 4100554"/>
              <a:gd name="connsiteX5" fmla="*/ 87387 w 3554425"/>
              <a:gd name="connsiteY5" fmla="*/ 2871629 h 4100554"/>
              <a:gd name="connsiteX0" fmla="*/ 126668 w 3593706"/>
              <a:gd name="connsiteY0" fmla="*/ 2868865 h 4097790"/>
              <a:gd name="connsiteX1" fmla="*/ 42259 w 3593706"/>
              <a:gd name="connsiteY1" fmla="*/ 2158445 h 4097790"/>
              <a:gd name="connsiteX2" fmla="*/ 330650 w 3593706"/>
              <a:gd name="connsiteY2" fmla="*/ 1033030 h 4097790"/>
              <a:gd name="connsiteX3" fmla="*/ 2152415 w 3593706"/>
              <a:gd name="connsiteY3" fmla="*/ 20155 h 4097790"/>
              <a:gd name="connsiteX4" fmla="*/ 3531050 w 3593706"/>
              <a:gd name="connsiteY4" fmla="*/ 2137345 h 4097790"/>
              <a:gd name="connsiteX5" fmla="*/ 1188779 w 3593706"/>
              <a:gd name="connsiteY5" fmla="*/ 4085721 h 4097790"/>
              <a:gd name="connsiteX6" fmla="*/ 126668 w 3593706"/>
              <a:gd name="connsiteY6" fmla="*/ 2868865 h 4097790"/>
              <a:gd name="connsiteX0" fmla="*/ 30483 w 3497521"/>
              <a:gd name="connsiteY0" fmla="*/ 2869565 h 4096221"/>
              <a:gd name="connsiteX1" fmla="*/ 283698 w 3497521"/>
              <a:gd name="connsiteY1" fmla="*/ 2356093 h 4096221"/>
              <a:gd name="connsiteX2" fmla="*/ 234465 w 3497521"/>
              <a:gd name="connsiteY2" fmla="*/ 1033730 h 4096221"/>
              <a:gd name="connsiteX3" fmla="*/ 2056230 w 3497521"/>
              <a:gd name="connsiteY3" fmla="*/ 20855 h 4096221"/>
              <a:gd name="connsiteX4" fmla="*/ 3434865 w 3497521"/>
              <a:gd name="connsiteY4" fmla="*/ 2138045 h 4096221"/>
              <a:gd name="connsiteX5" fmla="*/ 1092594 w 3497521"/>
              <a:gd name="connsiteY5" fmla="*/ 4086421 h 4096221"/>
              <a:gd name="connsiteX6" fmla="*/ 30483 w 3497521"/>
              <a:gd name="connsiteY6" fmla="*/ 2869565 h 4096221"/>
              <a:gd name="connsiteX0" fmla="*/ 32510 w 3471412"/>
              <a:gd name="connsiteY0" fmla="*/ 3305664 h 4120608"/>
              <a:gd name="connsiteX1" fmla="*/ 257589 w 3471412"/>
              <a:gd name="connsiteY1" fmla="*/ 2356093 h 4120608"/>
              <a:gd name="connsiteX2" fmla="*/ 208356 w 3471412"/>
              <a:gd name="connsiteY2" fmla="*/ 1033730 h 4120608"/>
              <a:gd name="connsiteX3" fmla="*/ 2030121 w 3471412"/>
              <a:gd name="connsiteY3" fmla="*/ 20855 h 4120608"/>
              <a:gd name="connsiteX4" fmla="*/ 3408756 w 3471412"/>
              <a:gd name="connsiteY4" fmla="*/ 2138045 h 4120608"/>
              <a:gd name="connsiteX5" fmla="*/ 1066485 w 3471412"/>
              <a:gd name="connsiteY5" fmla="*/ 4086421 h 4120608"/>
              <a:gd name="connsiteX6" fmla="*/ 32510 w 3471412"/>
              <a:gd name="connsiteY6" fmla="*/ 3305664 h 4120608"/>
              <a:gd name="connsiteX0" fmla="*/ 55935 w 3494837"/>
              <a:gd name="connsiteY0" fmla="*/ 3305664 h 4025834"/>
              <a:gd name="connsiteX1" fmla="*/ 281014 w 3494837"/>
              <a:gd name="connsiteY1" fmla="*/ 2356093 h 4025834"/>
              <a:gd name="connsiteX2" fmla="*/ 231781 w 3494837"/>
              <a:gd name="connsiteY2" fmla="*/ 1033730 h 4025834"/>
              <a:gd name="connsiteX3" fmla="*/ 2053546 w 3494837"/>
              <a:gd name="connsiteY3" fmla="*/ 20855 h 4025834"/>
              <a:gd name="connsiteX4" fmla="*/ 3432181 w 3494837"/>
              <a:gd name="connsiteY4" fmla="*/ 2138045 h 4025834"/>
              <a:gd name="connsiteX5" fmla="*/ 1469737 w 3494837"/>
              <a:gd name="connsiteY5" fmla="*/ 3987947 h 4025834"/>
              <a:gd name="connsiteX6" fmla="*/ 55935 w 3494837"/>
              <a:gd name="connsiteY6" fmla="*/ 3305664 h 4025834"/>
              <a:gd name="connsiteX0" fmla="*/ 55935 w 3494837"/>
              <a:gd name="connsiteY0" fmla="*/ 3305664 h 4067969"/>
              <a:gd name="connsiteX1" fmla="*/ 281014 w 3494837"/>
              <a:gd name="connsiteY1" fmla="*/ 2356093 h 4067969"/>
              <a:gd name="connsiteX2" fmla="*/ 231781 w 3494837"/>
              <a:gd name="connsiteY2" fmla="*/ 1033730 h 4067969"/>
              <a:gd name="connsiteX3" fmla="*/ 2053546 w 3494837"/>
              <a:gd name="connsiteY3" fmla="*/ 20855 h 4067969"/>
              <a:gd name="connsiteX4" fmla="*/ 3432181 w 3494837"/>
              <a:gd name="connsiteY4" fmla="*/ 2138045 h 4067969"/>
              <a:gd name="connsiteX5" fmla="*/ 1469737 w 3494837"/>
              <a:gd name="connsiteY5" fmla="*/ 3987947 h 4067969"/>
              <a:gd name="connsiteX6" fmla="*/ 55935 w 3494837"/>
              <a:gd name="connsiteY6" fmla="*/ 3305664 h 4067969"/>
              <a:gd name="connsiteX0" fmla="*/ 45267 w 3484169"/>
              <a:gd name="connsiteY0" fmla="*/ 3305664 h 4074805"/>
              <a:gd name="connsiteX1" fmla="*/ 270346 w 3484169"/>
              <a:gd name="connsiteY1" fmla="*/ 2356093 h 4074805"/>
              <a:gd name="connsiteX2" fmla="*/ 221113 w 3484169"/>
              <a:gd name="connsiteY2" fmla="*/ 1033730 h 4074805"/>
              <a:gd name="connsiteX3" fmla="*/ 2042878 w 3484169"/>
              <a:gd name="connsiteY3" fmla="*/ 20855 h 4074805"/>
              <a:gd name="connsiteX4" fmla="*/ 3421513 w 3484169"/>
              <a:gd name="connsiteY4" fmla="*/ 2138045 h 4074805"/>
              <a:gd name="connsiteX5" fmla="*/ 1459069 w 3484169"/>
              <a:gd name="connsiteY5" fmla="*/ 3987947 h 4074805"/>
              <a:gd name="connsiteX6" fmla="*/ 45267 w 3484169"/>
              <a:gd name="connsiteY6" fmla="*/ 3305664 h 4074805"/>
              <a:gd name="connsiteX0" fmla="*/ 12285 w 3451187"/>
              <a:gd name="connsiteY0" fmla="*/ 3305664 h 4079949"/>
              <a:gd name="connsiteX1" fmla="*/ 237364 w 3451187"/>
              <a:gd name="connsiteY1" fmla="*/ 2356093 h 4079949"/>
              <a:gd name="connsiteX2" fmla="*/ 188131 w 3451187"/>
              <a:gd name="connsiteY2" fmla="*/ 1033730 h 4079949"/>
              <a:gd name="connsiteX3" fmla="*/ 2009896 w 3451187"/>
              <a:gd name="connsiteY3" fmla="*/ 20855 h 4079949"/>
              <a:gd name="connsiteX4" fmla="*/ 3388531 w 3451187"/>
              <a:gd name="connsiteY4" fmla="*/ 2138045 h 4079949"/>
              <a:gd name="connsiteX5" fmla="*/ 1426087 w 3451187"/>
              <a:gd name="connsiteY5" fmla="*/ 3987947 h 4079949"/>
              <a:gd name="connsiteX6" fmla="*/ 12285 w 3451187"/>
              <a:gd name="connsiteY6" fmla="*/ 3305664 h 4079949"/>
              <a:gd name="connsiteX0" fmla="*/ 12285 w 3451187"/>
              <a:gd name="connsiteY0" fmla="*/ 3306979 h 4081264"/>
              <a:gd name="connsiteX1" fmla="*/ 237364 w 3451187"/>
              <a:gd name="connsiteY1" fmla="*/ 2357408 h 4081264"/>
              <a:gd name="connsiteX2" fmla="*/ 188131 w 3451187"/>
              <a:gd name="connsiteY2" fmla="*/ 1035045 h 4081264"/>
              <a:gd name="connsiteX3" fmla="*/ 2009896 w 3451187"/>
              <a:gd name="connsiteY3" fmla="*/ 22170 h 4081264"/>
              <a:gd name="connsiteX4" fmla="*/ 3388531 w 3451187"/>
              <a:gd name="connsiteY4" fmla="*/ 2139360 h 4081264"/>
              <a:gd name="connsiteX5" fmla="*/ 1426087 w 3451187"/>
              <a:gd name="connsiteY5" fmla="*/ 3989262 h 4081264"/>
              <a:gd name="connsiteX6" fmla="*/ 12285 w 3451187"/>
              <a:gd name="connsiteY6" fmla="*/ 3306979 h 4081264"/>
              <a:gd name="connsiteX0" fmla="*/ 45266 w 3484168"/>
              <a:gd name="connsiteY0" fmla="*/ 3306979 h 4077359"/>
              <a:gd name="connsiteX1" fmla="*/ 270345 w 3484168"/>
              <a:gd name="connsiteY1" fmla="*/ 2357408 h 4077359"/>
              <a:gd name="connsiteX2" fmla="*/ 221112 w 3484168"/>
              <a:gd name="connsiteY2" fmla="*/ 1035045 h 4077359"/>
              <a:gd name="connsiteX3" fmla="*/ 2042877 w 3484168"/>
              <a:gd name="connsiteY3" fmla="*/ 22170 h 4077359"/>
              <a:gd name="connsiteX4" fmla="*/ 3421512 w 3484168"/>
              <a:gd name="connsiteY4" fmla="*/ 2139360 h 4077359"/>
              <a:gd name="connsiteX5" fmla="*/ 1459068 w 3484168"/>
              <a:gd name="connsiteY5" fmla="*/ 3989262 h 4077359"/>
              <a:gd name="connsiteX6" fmla="*/ 45266 w 3484168"/>
              <a:gd name="connsiteY6" fmla="*/ 3306979 h 4077359"/>
              <a:gd name="connsiteX0" fmla="*/ 5334 w 3444236"/>
              <a:gd name="connsiteY0" fmla="*/ 3306979 h 4069284"/>
              <a:gd name="connsiteX1" fmla="*/ 230413 w 3444236"/>
              <a:gd name="connsiteY1" fmla="*/ 2357408 h 4069284"/>
              <a:gd name="connsiteX2" fmla="*/ 181180 w 3444236"/>
              <a:gd name="connsiteY2" fmla="*/ 1035045 h 4069284"/>
              <a:gd name="connsiteX3" fmla="*/ 2002945 w 3444236"/>
              <a:gd name="connsiteY3" fmla="*/ 22170 h 4069284"/>
              <a:gd name="connsiteX4" fmla="*/ 3381580 w 3444236"/>
              <a:gd name="connsiteY4" fmla="*/ 2139360 h 4069284"/>
              <a:gd name="connsiteX5" fmla="*/ 1419136 w 3444236"/>
              <a:gd name="connsiteY5" fmla="*/ 3989262 h 4069284"/>
              <a:gd name="connsiteX6" fmla="*/ 5334 w 3444236"/>
              <a:gd name="connsiteY6" fmla="*/ 3306979 h 4069284"/>
              <a:gd name="connsiteX0" fmla="*/ 4047 w 3527356"/>
              <a:gd name="connsiteY0" fmla="*/ 3292911 h 4025768"/>
              <a:gd name="connsiteX1" fmla="*/ 313533 w 3527356"/>
              <a:gd name="connsiteY1" fmla="*/ 2357408 h 4025768"/>
              <a:gd name="connsiteX2" fmla="*/ 264300 w 3527356"/>
              <a:gd name="connsiteY2" fmla="*/ 1035045 h 4025768"/>
              <a:gd name="connsiteX3" fmla="*/ 2086065 w 3527356"/>
              <a:gd name="connsiteY3" fmla="*/ 22170 h 4025768"/>
              <a:gd name="connsiteX4" fmla="*/ 3464700 w 3527356"/>
              <a:gd name="connsiteY4" fmla="*/ 2139360 h 4025768"/>
              <a:gd name="connsiteX5" fmla="*/ 1502256 w 3527356"/>
              <a:gd name="connsiteY5" fmla="*/ 3989262 h 4025768"/>
              <a:gd name="connsiteX6" fmla="*/ 4047 w 3527356"/>
              <a:gd name="connsiteY6" fmla="*/ 3292911 h 4025768"/>
              <a:gd name="connsiteX0" fmla="*/ 29308 w 3552617"/>
              <a:gd name="connsiteY0" fmla="*/ 3292911 h 4031532"/>
              <a:gd name="connsiteX1" fmla="*/ 338794 w 3552617"/>
              <a:gd name="connsiteY1" fmla="*/ 2357408 h 4031532"/>
              <a:gd name="connsiteX2" fmla="*/ 289561 w 3552617"/>
              <a:gd name="connsiteY2" fmla="*/ 1035045 h 4031532"/>
              <a:gd name="connsiteX3" fmla="*/ 2111326 w 3552617"/>
              <a:gd name="connsiteY3" fmla="*/ 22170 h 4031532"/>
              <a:gd name="connsiteX4" fmla="*/ 3489961 w 3552617"/>
              <a:gd name="connsiteY4" fmla="*/ 2139360 h 4031532"/>
              <a:gd name="connsiteX5" fmla="*/ 1527517 w 3552617"/>
              <a:gd name="connsiteY5" fmla="*/ 3989262 h 4031532"/>
              <a:gd name="connsiteX6" fmla="*/ 29308 w 3552617"/>
              <a:gd name="connsiteY6" fmla="*/ 3292911 h 4031532"/>
              <a:gd name="connsiteX0" fmla="*/ 34999 w 3473902"/>
              <a:gd name="connsiteY0" fmla="*/ 3447656 h 4053606"/>
              <a:gd name="connsiteX1" fmla="*/ 260079 w 3473902"/>
              <a:gd name="connsiteY1" fmla="*/ 2357408 h 4053606"/>
              <a:gd name="connsiteX2" fmla="*/ 210846 w 3473902"/>
              <a:gd name="connsiteY2" fmla="*/ 1035045 h 4053606"/>
              <a:gd name="connsiteX3" fmla="*/ 2032611 w 3473902"/>
              <a:gd name="connsiteY3" fmla="*/ 22170 h 4053606"/>
              <a:gd name="connsiteX4" fmla="*/ 3411246 w 3473902"/>
              <a:gd name="connsiteY4" fmla="*/ 2139360 h 4053606"/>
              <a:gd name="connsiteX5" fmla="*/ 1448802 w 3473902"/>
              <a:gd name="connsiteY5" fmla="*/ 3989262 h 4053606"/>
              <a:gd name="connsiteX6" fmla="*/ 34999 w 3473902"/>
              <a:gd name="connsiteY6" fmla="*/ 3447656 h 4053606"/>
              <a:gd name="connsiteX0" fmla="*/ 34999 w 3473902"/>
              <a:gd name="connsiteY0" fmla="*/ 3447656 h 3996447"/>
              <a:gd name="connsiteX1" fmla="*/ 260079 w 3473902"/>
              <a:gd name="connsiteY1" fmla="*/ 2357408 h 3996447"/>
              <a:gd name="connsiteX2" fmla="*/ 210846 w 3473902"/>
              <a:gd name="connsiteY2" fmla="*/ 1035045 h 3996447"/>
              <a:gd name="connsiteX3" fmla="*/ 2032611 w 3473902"/>
              <a:gd name="connsiteY3" fmla="*/ 22170 h 3996447"/>
              <a:gd name="connsiteX4" fmla="*/ 3411246 w 3473902"/>
              <a:gd name="connsiteY4" fmla="*/ 2139360 h 3996447"/>
              <a:gd name="connsiteX5" fmla="*/ 1448802 w 3473902"/>
              <a:gd name="connsiteY5" fmla="*/ 3989262 h 3996447"/>
              <a:gd name="connsiteX6" fmla="*/ 34999 w 3473902"/>
              <a:gd name="connsiteY6" fmla="*/ 3447656 h 3996447"/>
              <a:gd name="connsiteX0" fmla="*/ 83786 w 3522689"/>
              <a:gd name="connsiteY0" fmla="*/ 3447656 h 3997684"/>
              <a:gd name="connsiteX1" fmla="*/ 308866 w 3522689"/>
              <a:gd name="connsiteY1" fmla="*/ 2357408 h 3997684"/>
              <a:gd name="connsiteX2" fmla="*/ 259633 w 3522689"/>
              <a:gd name="connsiteY2" fmla="*/ 1035045 h 3997684"/>
              <a:gd name="connsiteX3" fmla="*/ 2081398 w 3522689"/>
              <a:gd name="connsiteY3" fmla="*/ 22170 h 3997684"/>
              <a:gd name="connsiteX4" fmla="*/ 3460033 w 3522689"/>
              <a:gd name="connsiteY4" fmla="*/ 2139360 h 3997684"/>
              <a:gd name="connsiteX5" fmla="*/ 1497589 w 3522689"/>
              <a:gd name="connsiteY5" fmla="*/ 3989262 h 3997684"/>
              <a:gd name="connsiteX6" fmla="*/ 83786 w 3522689"/>
              <a:gd name="connsiteY6" fmla="*/ 3447656 h 3997684"/>
              <a:gd name="connsiteX0" fmla="*/ 50559 w 3489462"/>
              <a:gd name="connsiteY0" fmla="*/ 3447656 h 3997232"/>
              <a:gd name="connsiteX1" fmla="*/ 275639 w 3489462"/>
              <a:gd name="connsiteY1" fmla="*/ 2357408 h 3997232"/>
              <a:gd name="connsiteX2" fmla="*/ 226406 w 3489462"/>
              <a:gd name="connsiteY2" fmla="*/ 1035045 h 3997232"/>
              <a:gd name="connsiteX3" fmla="*/ 2048171 w 3489462"/>
              <a:gd name="connsiteY3" fmla="*/ 22170 h 3997232"/>
              <a:gd name="connsiteX4" fmla="*/ 3426806 w 3489462"/>
              <a:gd name="connsiteY4" fmla="*/ 2139360 h 3997232"/>
              <a:gd name="connsiteX5" fmla="*/ 1464362 w 3489462"/>
              <a:gd name="connsiteY5" fmla="*/ 3989262 h 3997232"/>
              <a:gd name="connsiteX6" fmla="*/ 50559 w 3489462"/>
              <a:gd name="connsiteY6" fmla="*/ 3447656 h 3997232"/>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406185 h 4049286"/>
              <a:gd name="connsiteX1" fmla="*/ 263010 w 3476833"/>
              <a:gd name="connsiteY1" fmla="*/ 2357408 h 4049286"/>
              <a:gd name="connsiteX2" fmla="*/ 213777 w 3476833"/>
              <a:gd name="connsiteY2" fmla="*/ 1035045 h 4049286"/>
              <a:gd name="connsiteX3" fmla="*/ 2035542 w 3476833"/>
              <a:gd name="connsiteY3" fmla="*/ 22170 h 4049286"/>
              <a:gd name="connsiteX4" fmla="*/ 3414177 w 3476833"/>
              <a:gd name="connsiteY4" fmla="*/ 2139360 h 4049286"/>
              <a:gd name="connsiteX5" fmla="*/ 1451733 w 3476833"/>
              <a:gd name="connsiteY5" fmla="*/ 3989262 h 4049286"/>
              <a:gd name="connsiteX6" fmla="*/ 51998 w 3476833"/>
              <a:gd name="connsiteY6" fmla="*/ 3406185 h 4049286"/>
              <a:gd name="connsiteX0" fmla="*/ 51998 w 3476833"/>
              <a:gd name="connsiteY0" fmla="*/ 3384514 h 4027615"/>
              <a:gd name="connsiteX1" fmla="*/ 263010 w 3476833"/>
              <a:gd name="connsiteY1" fmla="*/ 2335737 h 4027615"/>
              <a:gd name="connsiteX2" fmla="*/ 213777 w 3476833"/>
              <a:gd name="connsiteY2" fmla="*/ 1013374 h 4027615"/>
              <a:gd name="connsiteX3" fmla="*/ 2035542 w 3476833"/>
              <a:gd name="connsiteY3" fmla="*/ 499 h 4027615"/>
              <a:gd name="connsiteX4" fmla="*/ 3414177 w 3476833"/>
              <a:gd name="connsiteY4" fmla="*/ 2117689 h 4027615"/>
              <a:gd name="connsiteX5" fmla="*/ 1451733 w 3476833"/>
              <a:gd name="connsiteY5" fmla="*/ 3967591 h 4027615"/>
              <a:gd name="connsiteX6" fmla="*/ 51998 w 3476833"/>
              <a:gd name="connsiteY6" fmla="*/ 3384514 h 40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33" h="4027615">
                <a:moveTo>
                  <a:pt x="51998" y="3384514"/>
                </a:moveTo>
                <a:cubicBezTo>
                  <a:pt x="-132058" y="2972349"/>
                  <a:pt x="229013" y="2641710"/>
                  <a:pt x="263010" y="2335737"/>
                </a:cubicBezTo>
                <a:cubicBezTo>
                  <a:pt x="297007" y="2029764"/>
                  <a:pt x="2761" y="1458850"/>
                  <a:pt x="213777" y="1013374"/>
                </a:cubicBezTo>
                <a:cubicBezTo>
                  <a:pt x="424793" y="567898"/>
                  <a:pt x="1244234" y="-19526"/>
                  <a:pt x="2035542" y="499"/>
                </a:cubicBezTo>
                <a:cubicBezTo>
                  <a:pt x="3136339" y="18084"/>
                  <a:pt x="3668567" y="1519812"/>
                  <a:pt x="3414177" y="2117689"/>
                </a:cubicBezTo>
                <a:cubicBezTo>
                  <a:pt x="3201990" y="2853802"/>
                  <a:pt x="2012096" y="3756454"/>
                  <a:pt x="1451733" y="3967591"/>
                </a:cubicBezTo>
                <a:cubicBezTo>
                  <a:pt x="891370" y="4178728"/>
                  <a:pt x="236054" y="3796679"/>
                  <a:pt x="51998" y="3384514"/>
                </a:cubicBezTo>
                <a:close/>
              </a:path>
            </a:pathLst>
          </a:cu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600"/>
          </a:p>
        </p:txBody>
      </p:sp>
      <p:pic>
        <p:nvPicPr>
          <p:cNvPr id="9" name="Picture 8">
            <a:extLst>
              <a:ext uri="{FF2B5EF4-FFF2-40B4-BE49-F238E27FC236}">
                <a16:creationId xmlns:a16="http://schemas.microsoft.com/office/drawing/2014/main" id="{978A303B-197E-4AE8-8E48-FDB30CBA8B9C}"/>
              </a:ext>
            </a:extLst>
          </p:cNvPr>
          <p:cNvPicPr>
            <a:picLocks noChangeAspect="1"/>
          </p:cNvPicPr>
          <p:nvPr userDrawn="1"/>
        </p:nvPicPr>
        <p:blipFill rotWithShape="1">
          <a:blip r:embed="rId2"/>
          <a:srcRect l="-18757" t="12556" r="13650" b="-10723"/>
          <a:stretch/>
        </p:blipFill>
        <p:spPr>
          <a:xfrm>
            <a:off x="143340" y="5733256"/>
            <a:ext cx="1052633" cy="1028733"/>
          </a:xfrm>
          <a:prstGeom prst="rect">
            <a:avLst/>
          </a:prstGeom>
        </p:spPr>
      </p:pic>
      <p:sp>
        <p:nvSpPr>
          <p:cNvPr id="2" name="Title 1">
            <a:extLst>
              <a:ext uri="{FF2B5EF4-FFF2-40B4-BE49-F238E27FC236}">
                <a16:creationId xmlns:a16="http://schemas.microsoft.com/office/drawing/2014/main" id="{AED1142F-E5A6-4946-AFCB-E813F28B9C7A}"/>
              </a:ext>
            </a:extLst>
          </p:cNvPr>
          <p:cNvSpPr>
            <a:spLocks noGrp="1"/>
          </p:cNvSpPr>
          <p:nvPr>
            <p:ph type="title" hasCustomPrompt="1"/>
          </p:nvPr>
        </p:nvSpPr>
        <p:spPr>
          <a:xfrm>
            <a:off x="4079776" y="3044958"/>
            <a:ext cx="5952661" cy="1218924"/>
          </a:xfrm>
        </p:spPr>
        <p:txBody>
          <a:bodyPr anchor="b"/>
          <a:lstStyle>
            <a:lvl1pPr>
              <a:defRPr sz="4267"/>
            </a:lvl1pPr>
          </a:lstStyle>
          <a:p>
            <a:r>
              <a:rPr lang="en-US"/>
              <a:t>Section Header goes in here.</a:t>
            </a:r>
            <a:endParaRPr lang="en-AU"/>
          </a:p>
        </p:txBody>
      </p:sp>
      <p:sp>
        <p:nvSpPr>
          <p:cNvPr id="16" name="Text Placeholder 6">
            <a:extLst>
              <a:ext uri="{FF2B5EF4-FFF2-40B4-BE49-F238E27FC236}">
                <a16:creationId xmlns:a16="http://schemas.microsoft.com/office/drawing/2014/main" id="{06B4BB43-5A44-465E-9C1B-EF94DC26CAE5}"/>
              </a:ext>
            </a:extLst>
          </p:cNvPr>
          <p:cNvSpPr>
            <a:spLocks noGrp="1"/>
          </p:cNvSpPr>
          <p:nvPr>
            <p:ph type="body" sz="quarter" idx="11" hasCustomPrompt="1"/>
          </p:nvPr>
        </p:nvSpPr>
        <p:spPr>
          <a:xfrm rot="16200000">
            <a:off x="-612042" y="4184380"/>
            <a:ext cx="2662889" cy="384043"/>
          </a:xfrm>
        </p:spPr>
        <p:txBody>
          <a:bodyPr>
            <a:normAutofit/>
          </a:bodyPr>
          <a:lstStyle>
            <a:lvl1pPr>
              <a:defRPr sz="1600">
                <a:latin typeface="Roboto Mono" pitchFamily="2" charset="0"/>
                <a:ea typeface="Roboto Mono" pitchFamily="2" charset="0"/>
              </a:defRPr>
            </a:lvl1pPr>
          </a:lstStyle>
          <a:p>
            <a:pPr lvl="0"/>
            <a:r>
              <a:rPr lang="en-US"/>
              <a:t>Medicine and Health</a:t>
            </a:r>
            <a:endParaRPr lang="en-AU"/>
          </a:p>
        </p:txBody>
      </p:sp>
      <p:sp>
        <p:nvSpPr>
          <p:cNvPr id="17" name="Text Placeholder 6">
            <a:extLst>
              <a:ext uri="{FF2B5EF4-FFF2-40B4-BE49-F238E27FC236}">
                <a16:creationId xmlns:a16="http://schemas.microsoft.com/office/drawing/2014/main" id="{C140F61A-1402-4C89-B836-ADBC05BBAEE8}"/>
              </a:ext>
            </a:extLst>
          </p:cNvPr>
          <p:cNvSpPr>
            <a:spLocks noGrp="1"/>
          </p:cNvSpPr>
          <p:nvPr>
            <p:ph type="body" sz="quarter" idx="12" hasCustomPrompt="1"/>
          </p:nvPr>
        </p:nvSpPr>
        <p:spPr>
          <a:xfrm>
            <a:off x="4079776" y="4625858"/>
            <a:ext cx="4320480" cy="480053"/>
          </a:xfrm>
        </p:spPr>
        <p:txBody>
          <a:bodyPr>
            <a:normAutofit/>
          </a:bodyPr>
          <a:lstStyle>
            <a:lvl1pPr>
              <a:defRPr sz="1600">
                <a:latin typeface="Roboto Mono" pitchFamily="2" charset="0"/>
                <a:ea typeface="Roboto Mono" pitchFamily="2" charset="0"/>
              </a:defRPr>
            </a:lvl1pPr>
          </a:lstStyle>
          <a:p>
            <a:pPr lvl="0"/>
            <a:r>
              <a:rPr lang="en-US"/>
              <a:t>Secondary text can go here.</a:t>
            </a:r>
            <a:endParaRPr lang="en-AU"/>
          </a:p>
        </p:txBody>
      </p:sp>
    </p:spTree>
    <p:extLst>
      <p:ext uri="{BB962C8B-B14F-4D97-AF65-F5344CB8AC3E}">
        <p14:creationId xmlns:p14="http://schemas.microsoft.com/office/powerpoint/2010/main" val="1239596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0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BA2044-47ED-36EC-CCC4-93FC6B475E7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596900" y="1155700"/>
            <a:ext cx="4648200" cy="3098800"/>
          </a:xfrm>
          <a:prstGeom prst="rect">
            <a:avLst/>
          </a:prstGeom>
        </p:spPr>
        <p:txBody>
          <a:bodyPr lIns="0" tIns="0" rIns="0" bIns="0"/>
          <a:lstStyle>
            <a:lvl1pPr marL="0" indent="0">
              <a:buFontTx/>
              <a:buNone/>
              <a:defRPr sz="5000" b="1" i="0">
                <a:latin typeface="Clancy Bold" pitchFamily="2" charset="77"/>
              </a:defRPr>
            </a:lvl1pPr>
            <a:lvl2pPr marL="457200" indent="0">
              <a:buNone/>
              <a:defRPr/>
            </a:lvl2pPr>
          </a:lstStyle>
          <a:p>
            <a:pPr lvl="0"/>
            <a:r>
              <a:rPr lang="en-GB"/>
              <a:t>Click to edit title here</a:t>
            </a:r>
          </a:p>
        </p:txBody>
      </p:sp>
      <p:sp>
        <p:nvSpPr>
          <p:cNvPr id="3" name="Picture Placeholder 2">
            <a:extLst>
              <a:ext uri="{FF2B5EF4-FFF2-40B4-BE49-F238E27FC236}">
                <a16:creationId xmlns:a16="http://schemas.microsoft.com/office/drawing/2014/main" id="{214FAF7E-B004-6004-898A-0976BD2878EB}"/>
              </a:ext>
            </a:extLst>
          </p:cNvPr>
          <p:cNvSpPr>
            <a:spLocks noGrp="1"/>
          </p:cNvSpPr>
          <p:nvPr>
            <p:ph type="pic" sz="quarter" idx="11" hasCustomPrompt="1"/>
          </p:nvPr>
        </p:nvSpPr>
        <p:spPr>
          <a:xfrm>
            <a:off x="4882410" y="367651"/>
            <a:ext cx="6586773" cy="587984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39 h 10139"/>
              <a:gd name="connsiteX1" fmla="*/ 2500 w 10000"/>
              <a:gd name="connsiteY1" fmla="*/ 2139 h 10139"/>
              <a:gd name="connsiteX2" fmla="*/ 5000 w 10000"/>
              <a:gd name="connsiteY2" fmla="*/ 1139 h 10139"/>
              <a:gd name="connsiteX3" fmla="*/ 5545 w 10000"/>
              <a:gd name="connsiteY3" fmla="*/ 0 h 10139"/>
              <a:gd name="connsiteX4" fmla="*/ 10000 w 10000"/>
              <a:gd name="connsiteY4" fmla="*/ 1139 h 10139"/>
              <a:gd name="connsiteX5" fmla="*/ 10000 w 10000"/>
              <a:gd name="connsiteY5" fmla="*/ 9139 h 10139"/>
              <a:gd name="connsiteX6" fmla="*/ 7500 w 10000"/>
              <a:gd name="connsiteY6" fmla="*/ 8139 h 10139"/>
              <a:gd name="connsiteX7" fmla="*/ 5000 w 10000"/>
              <a:gd name="connsiteY7" fmla="*/ 9139 h 10139"/>
              <a:gd name="connsiteX8" fmla="*/ 2500 w 10000"/>
              <a:gd name="connsiteY8" fmla="*/ 10139 h 10139"/>
              <a:gd name="connsiteX9" fmla="*/ 0 w 10000"/>
              <a:gd name="connsiteY9" fmla="*/ 9139 h 10139"/>
              <a:gd name="connsiteX10" fmla="*/ 0 w 10000"/>
              <a:gd name="connsiteY10" fmla="*/ 1139 h 10139"/>
              <a:gd name="connsiteX0" fmla="*/ 0 w 10000"/>
              <a:gd name="connsiteY0" fmla="*/ 1141 h 10141"/>
              <a:gd name="connsiteX1" fmla="*/ 2500 w 10000"/>
              <a:gd name="connsiteY1" fmla="*/ 2141 h 10141"/>
              <a:gd name="connsiteX2" fmla="*/ 2515 w 10000"/>
              <a:gd name="connsiteY2" fmla="*/ 1443 h 10141"/>
              <a:gd name="connsiteX3" fmla="*/ 5545 w 10000"/>
              <a:gd name="connsiteY3" fmla="*/ 2 h 10141"/>
              <a:gd name="connsiteX4" fmla="*/ 10000 w 10000"/>
              <a:gd name="connsiteY4" fmla="*/ 1141 h 10141"/>
              <a:gd name="connsiteX5" fmla="*/ 10000 w 10000"/>
              <a:gd name="connsiteY5" fmla="*/ 9141 h 10141"/>
              <a:gd name="connsiteX6" fmla="*/ 7500 w 10000"/>
              <a:gd name="connsiteY6" fmla="*/ 8141 h 10141"/>
              <a:gd name="connsiteX7" fmla="*/ 5000 w 10000"/>
              <a:gd name="connsiteY7" fmla="*/ 9141 h 10141"/>
              <a:gd name="connsiteX8" fmla="*/ 2500 w 10000"/>
              <a:gd name="connsiteY8" fmla="*/ 10141 h 10141"/>
              <a:gd name="connsiteX9" fmla="*/ 0 w 10000"/>
              <a:gd name="connsiteY9" fmla="*/ 9141 h 10141"/>
              <a:gd name="connsiteX10" fmla="*/ 0 w 10000"/>
              <a:gd name="connsiteY10" fmla="*/ 1141 h 10141"/>
              <a:gd name="connsiteX0" fmla="*/ 41 w 10000"/>
              <a:gd name="connsiteY0" fmla="*/ 6570 h 10141"/>
              <a:gd name="connsiteX1" fmla="*/ 2500 w 10000"/>
              <a:gd name="connsiteY1" fmla="*/ 2141 h 10141"/>
              <a:gd name="connsiteX2" fmla="*/ 2515 w 10000"/>
              <a:gd name="connsiteY2" fmla="*/ 1443 h 10141"/>
              <a:gd name="connsiteX3" fmla="*/ 5545 w 10000"/>
              <a:gd name="connsiteY3" fmla="*/ 2 h 10141"/>
              <a:gd name="connsiteX4" fmla="*/ 10000 w 10000"/>
              <a:gd name="connsiteY4" fmla="*/ 1141 h 10141"/>
              <a:gd name="connsiteX5" fmla="*/ 10000 w 10000"/>
              <a:gd name="connsiteY5" fmla="*/ 9141 h 10141"/>
              <a:gd name="connsiteX6" fmla="*/ 7500 w 10000"/>
              <a:gd name="connsiteY6" fmla="*/ 8141 h 10141"/>
              <a:gd name="connsiteX7" fmla="*/ 5000 w 10000"/>
              <a:gd name="connsiteY7" fmla="*/ 9141 h 10141"/>
              <a:gd name="connsiteX8" fmla="*/ 2500 w 10000"/>
              <a:gd name="connsiteY8" fmla="*/ 10141 h 10141"/>
              <a:gd name="connsiteX9" fmla="*/ 0 w 10000"/>
              <a:gd name="connsiteY9" fmla="*/ 9141 h 10141"/>
              <a:gd name="connsiteX10" fmla="*/ 41 w 10000"/>
              <a:gd name="connsiteY10" fmla="*/ 6570 h 10141"/>
              <a:gd name="connsiteX0" fmla="*/ 41 w 10000"/>
              <a:gd name="connsiteY0" fmla="*/ 6570 h 10141"/>
              <a:gd name="connsiteX1" fmla="*/ 1848 w 10000"/>
              <a:gd name="connsiteY1" fmla="*/ 4461 h 10141"/>
              <a:gd name="connsiteX2" fmla="*/ 2515 w 10000"/>
              <a:gd name="connsiteY2" fmla="*/ 1443 h 10141"/>
              <a:gd name="connsiteX3" fmla="*/ 5545 w 10000"/>
              <a:gd name="connsiteY3" fmla="*/ 2 h 10141"/>
              <a:gd name="connsiteX4" fmla="*/ 10000 w 10000"/>
              <a:gd name="connsiteY4" fmla="*/ 1141 h 10141"/>
              <a:gd name="connsiteX5" fmla="*/ 10000 w 10000"/>
              <a:gd name="connsiteY5" fmla="*/ 9141 h 10141"/>
              <a:gd name="connsiteX6" fmla="*/ 7500 w 10000"/>
              <a:gd name="connsiteY6" fmla="*/ 8141 h 10141"/>
              <a:gd name="connsiteX7" fmla="*/ 5000 w 10000"/>
              <a:gd name="connsiteY7" fmla="*/ 9141 h 10141"/>
              <a:gd name="connsiteX8" fmla="*/ 2500 w 10000"/>
              <a:gd name="connsiteY8" fmla="*/ 10141 h 10141"/>
              <a:gd name="connsiteX9" fmla="*/ 0 w 10000"/>
              <a:gd name="connsiteY9" fmla="*/ 9141 h 10141"/>
              <a:gd name="connsiteX10" fmla="*/ 41 w 10000"/>
              <a:gd name="connsiteY10" fmla="*/ 6570 h 10141"/>
              <a:gd name="connsiteX0" fmla="*/ 41 w 10713"/>
              <a:gd name="connsiteY0" fmla="*/ 6570 h 10141"/>
              <a:gd name="connsiteX1" fmla="*/ 1848 w 10713"/>
              <a:gd name="connsiteY1" fmla="*/ 4461 h 10141"/>
              <a:gd name="connsiteX2" fmla="*/ 2515 w 10713"/>
              <a:gd name="connsiteY2" fmla="*/ 1443 h 10141"/>
              <a:gd name="connsiteX3" fmla="*/ 5545 w 10713"/>
              <a:gd name="connsiteY3" fmla="*/ 2 h 10141"/>
              <a:gd name="connsiteX4" fmla="*/ 10000 w 10713"/>
              <a:gd name="connsiteY4" fmla="*/ 1141 h 10141"/>
              <a:gd name="connsiteX5" fmla="*/ 10713 w 10713"/>
              <a:gd name="connsiteY5" fmla="*/ 5939 h 10141"/>
              <a:gd name="connsiteX6" fmla="*/ 7500 w 10713"/>
              <a:gd name="connsiteY6" fmla="*/ 8141 h 10141"/>
              <a:gd name="connsiteX7" fmla="*/ 5000 w 10713"/>
              <a:gd name="connsiteY7" fmla="*/ 9141 h 10141"/>
              <a:gd name="connsiteX8" fmla="*/ 2500 w 10713"/>
              <a:gd name="connsiteY8" fmla="*/ 10141 h 10141"/>
              <a:gd name="connsiteX9" fmla="*/ 0 w 10713"/>
              <a:gd name="connsiteY9" fmla="*/ 9141 h 10141"/>
              <a:gd name="connsiteX10" fmla="*/ 41 w 10713"/>
              <a:gd name="connsiteY10" fmla="*/ 6570 h 10141"/>
              <a:gd name="connsiteX0" fmla="*/ 41 w 10713"/>
              <a:gd name="connsiteY0" fmla="*/ 6570 h 10141"/>
              <a:gd name="connsiteX1" fmla="*/ 1848 w 10713"/>
              <a:gd name="connsiteY1" fmla="*/ 4461 h 10141"/>
              <a:gd name="connsiteX2" fmla="*/ 2515 w 10713"/>
              <a:gd name="connsiteY2" fmla="*/ 1443 h 10141"/>
              <a:gd name="connsiteX3" fmla="*/ 5545 w 10713"/>
              <a:gd name="connsiteY3" fmla="*/ 2 h 10141"/>
              <a:gd name="connsiteX4" fmla="*/ 10000 w 10713"/>
              <a:gd name="connsiteY4" fmla="*/ 1141 h 10141"/>
              <a:gd name="connsiteX5" fmla="*/ 10713 w 10713"/>
              <a:gd name="connsiteY5" fmla="*/ 5939 h 10141"/>
              <a:gd name="connsiteX6" fmla="*/ 7500 w 10713"/>
              <a:gd name="connsiteY6" fmla="*/ 8141 h 10141"/>
              <a:gd name="connsiteX7" fmla="*/ 5000 w 10713"/>
              <a:gd name="connsiteY7" fmla="*/ 9141 h 10141"/>
              <a:gd name="connsiteX8" fmla="*/ 2500 w 10713"/>
              <a:gd name="connsiteY8" fmla="*/ 10141 h 10141"/>
              <a:gd name="connsiteX9" fmla="*/ 0 w 10713"/>
              <a:gd name="connsiteY9" fmla="*/ 9141 h 10141"/>
              <a:gd name="connsiteX10" fmla="*/ 41 w 10713"/>
              <a:gd name="connsiteY10" fmla="*/ 6570 h 10141"/>
              <a:gd name="connsiteX0" fmla="*/ 41 w 10713"/>
              <a:gd name="connsiteY0" fmla="*/ 6569 h 10140"/>
              <a:gd name="connsiteX1" fmla="*/ 1848 w 10713"/>
              <a:gd name="connsiteY1" fmla="*/ 4460 h 10140"/>
              <a:gd name="connsiteX2" fmla="*/ 2515 w 10713"/>
              <a:gd name="connsiteY2" fmla="*/ 1442 h 10140"/>
              <a:gd name="connsiteX3" fmla="*/ 5545 w 10713"/>
              <a:gd name="connsiteY3" fmla="*/ 1 h 10140"/>
              <a:gd name="connsiteX4" fmla="*/ 9511 w 10713"/>
              <a:gd name="connsiteY4" fmla="*/ 1372 h 10140"/>
              <a:gd name="connsiteX5" fmla="*/ 10713 w 10713"/>
              <a:gd name="connsiteY5" fmla="*/ 5938 h 10140"/>
              <a:gd name="connsiteX6" fmla="*/ 7500 w 10713"/>
              <a:gd name="connsiteY6" fmla="*/ 8140 h 10140"/>
              <a:gd name="connsiteX7" fmla="*/ 5000 w 10713"/>
              <a:gd name="connsiteY7" fmla="*/ 9140 h 10140"/>
              <a:gd name="connsiteX8" fmla="*/ 2500 w 10713"/>
              <a:gd name="connsiteY8" fmla="*/ 10140 h 10140"/>
              <a:gd name="connsiteX9" fmla="*/ 0 w 10713"/>
              <a:gd name="connsiteY9" fmla="*/ 9140 h 10140"/>
              <a:gd name="connsiteX10" fmla="*/ 41 w 10713"/>
              <a:gd name="connsiteY10" fmla="*/ 6569 h 10140"/>
              <a:gd name="connsiteX0" fmla="*/ 41 w 10713"/>
              <a:gd name="connsiteY0" fmla="*/ 6569 h 10140"/>
              <a:gd name="connsiteX1" fmla="*/ 1848 w 10713"/>
              <a:gd name="connsiteY1" fmla="*/ 4460 h 10140"/>
              <a:gd name="connsiteX2" fmla="*/ 2515 w 10713"/>
              <a:gd name="connsiteY2" fmla="*/ 1442 h 10140"/>
              <a:gd name="connsiteX3" fmla="*/ 5545 w 10713"/>
              <a:gd name="connsiteY3" fmla="*/ 1 h 10140"/>
              <a:gd name="connsiteX4" fmla="*/ 9511 w 10713"/>
              <a:gd name="connsiteY4" fmla="*/ 1372 h 10140"/>
              <a:gd name="connsiteX5" fmla="*/ 10713 w 10713"/>
              <a:gd name="connsiteY5" fmla="*/ 5938 h 10140"/>
              <a:gd name="connsiteX6" fmla="*/ 7500 w 10713"/>
              <a:gd name="connsiteY6" fmla="*/ 8140 h 10140"/>
              <a:gd name="connsiteX7" fmla="*/ 5000 w 10713"/>
              <a:gd name="connsiteY7" fmla="*/ 9140 h 10140"/>
              <a:gd name="connsiteX8" fmla="*/ 2500 w 10713"/>
              <a:gd name="connsiteY8" fmla="*/ 10140 h 10140"/>
              <a:gd name="connsiteX9" fmla="*/ 0 w 10713"/>
              <a:gd name="connsiteY9" fmla="*/ 9140 h 10140"/>
              <a:gd name="connsiteX10" fmla="*/ 41 w 10713"/>
              <a:gd name="connsiteY10" fmla="*/ 6569 h 10140"/>
              <a:gd name="connsiteX0" fmla="*/ 41 w 10713"/>
              <a:gd name="connsiteY0" fmla="*/ 6569 h 10140"/>
              <a:gd name="connsiteX1" fmla="*/ 1848 w 10713"/>
              <a:gd name="connsiteY1" fmla="*/ 4460 h 10140"/>
              <a:gd name="connsiteX2" fmla="*/ 2515 w 10713"/>
              <a:gd name="connsiteY2" fmla="*/ 1442 h 10140"/>
              <a:gd name="connsiteX3" fmla="*/ 5545 w 10713"/>
              <a:gd name="connsiteY3" fmla="*/ 1 h 10140"/>
              <a:gd name="connsiteX4" fmla="*/ 9511 w 10713"/>
              <a:gd name="connsiteY4" fmla="*/ 1372 h 10140"/>
              <a:gd name="connsiteX5" fmla="*/ 10713 w 10713"/>
              <a:gd name="connsiteY5" fmla="*/ 5938 h 10140"/>
              <a:gd name="connsiteX6" fmla="*/ 7500 w 10713"/>
              <a:gd name="connsiteY6" fmla="*/ 8140 h 10140"/>
              <a:gd name="connsiteX7" fmla="*/ 5000 w 10713"/>
              <a:gd name="connsiteY7" fmla="*/ 9140 h 10140"/>
              <a:gd name="connsiteX8" fmla="*/ 2500 w 10713"/>
              <a:gd name="connsiteY8" fmla="*/ 10140 h 10140"/>
              <a:gd name="connsiteX9" fmla="*/ 0 w 10713"/>
              <a:gd name="connsiteY9" fmla="*/ 9140 h 10140"/>
              <a:gd name="connsiteX10" fmla="*/ 41 w 10713"/>
              <a:gd name="connsiteY10" fmla="*/ 6569 h 10140"/>
              <a:gd name="connsiteX0" fmla="*/ 41 w 10713"/>
              <a:gd name="connsiteY0" fmla="*/ 6569 h 10140"/>
              <a:gd name="connsiteX1" fmla="*/ 1848 w 10713"/>
              <a:gd name="connsiteY1" fmla="*/ 4460 h 10140"/>
              <a:gd name="connsiteX2" fmla="*/ 2515 w 10713"/>
              <a:gd name="connsiteY2" fmla="*/ 1442 h 10140"/>
              <a:gd name="connsiteX3" fmla="*/ 5545 w 10713"/>
              <a:gd name="connsiteY3" fmla="*/ 1 h 10140"/>
              <a:gd name="connsiteX4" fmla="*/ 9511 w 10713"/>
              <a:gd name="connsiteY4" fmla="*/ 1372 h 10140"/>
              <a:gd name="connsiteX5" fmla="*/ 10713 w 10713"/>
              <a:gd name="connsiteY5" fmla="*/ 5938 h 10140"/>
              <a:gd name="connsiteX6" fmla="*/ 8111 w 10713"/>
              <a:gd name="connsiteY6" fmla="*/ 9486 h 10140"/>
              <a:gd name="connsiteX7" fmla="*/ 5000 w 10713"/>
              <a:gd name="connsiteY7" fmla="*/ 9140 h 10140"/>
              <a:gd name="connsiteX8" fmla="*/ 2500 w 10713"/>
              <a:gd name="connsiteY8" fmla="*/ 10140 h 10140"/>
              <a:gd name="connsiteX9" fmla="*/ 0 w 10713"/>
              <a:gd name="connsiteY9" fmla="*/ 9140 h 10140"/>
              <a:gd name="connsiteX10" fmla="*/ 41 w 10713"/>
              <a:gd name="connsiteY10" fmla="*/ 6569 h 10140"/>
              <a:gd name="connsiteX0" fmla="*/ 41 w 10713"/>
              <a:gd name="connsiteY0" fmla="*/ 6569 h 10569"/>
              <a:gd name="connsiteX1" fmla="*/ 1848 w 10713"/>
              <a:gd name="connsiteY1" fmla="*/ 4460 h 10569"/>
              <a:gd name="connsiteX2" fmla="*/ 2515 w 10713"/>
              <a:gd name="connsiteY2" fmla="*/ 1442 h 10569"/>
              <a:gd name="connsiteX3" fmla="*/ 5545 w 10713"/>
              <a:gd name="connsiteY3" fmla="*/ 1 h 10569"/>
              <a:gd name="connsiteX4" fmla="*/ 9511 w 10713"/>
              <a:gd name="connsiteY4" fmla="*/ 1372 h 10569"/>
              <a:gd name="connsiteX5" fmla="*/ 10713 w 10713"/>
              <a:gd name="connsiteY5" fmla="*/ 5938 h 10569"/>
              <a:gd name="connsiteX6" fmla="*/ 8111 w 10713"/>
              <a:gd name="connsiteY6" fmla="*/ 9486 h 10569"/>
              <a:gd name="connsiteX7" fmla="*/ 5143 w 10713"/>
              <a:gd name="connsiteY7" fmla="*/ 10555 h 10569"/>
              <a:gd name="connsiteX8" fmla="*/ 2500 w 10713"/>
              <a:gd name="connsiteY8" fmla="*/ 10140 h 10569"/>
              <a:gd name="connsiteX9" fmla="*/ 0 w 10713"/>
              <a:gd name="connsiteY9" fmla="*/ 9140 h 10569"/>
              <a:gd name="connsiteX10" fmla="*/ 41 w 10713"/>
              <a:gd name="connsiteY10" fmla="*/ 6569 h 10569"/>
              <a:gd name="connsiteX0" fmla="*/ 41 w 10713"/>
              <a:gd name="connsiteY0" fmla="*/ 6569 h 10675"/>
              <a:gd name="connsiteX1" fmla="*/ 1848 w 10713"/>
              <a:gd name="connsiteY1" fmla="*/ 4460 h 10675"/>
              <a:gd name="connsiteX2" fmla="*/ 2515 w 10713"/>
              <a:gd name="connsiteY2" fmla="*/ 1442 h 10675"/>
              <a:gd name="connsiteX3" fmla="*/ 5545 w 10713"/>
              <a:gd name="connsiteY3" fmla="*/ 1 h 10675"/>
              <a:gd name="connsiteX4" fmla="*/ 9511 w 10713"/>
              <a:gd name="connsiteY4" fmla="*/ 1372 h 10675"/>
              <a:gd name="connsiteX5" fmla="*/ 10713 w 10713"/>
              <a:gd name="connsiteY5" fmla="*/ 5938 h 10675"/>
              <a:gd name="connsiteX6" fmla="*/ 8111 w 10713"/>
              <a:gd name="connsiteY6" fmla="*/ 9486 h 10675"/>
              <a:gd name="connsiteX7" fmla="*/ 5143 w 10713"/>
              <a:gd name="connsiteY7" fmla="*/ 10555 h 10675"/>
              <a:gd name="connsiteX8" fmla="*/ 2500 w 10713"/>
              <a:gd name="connsiteY8" fmla="*/ 10650 h 10675"/>
              <a:gd name="connsiteX9" fmla="*/ 0 w 10713"/>
              <a:gd name="connsiteY9" fmla="*/ 9140 h 10675"/>
              <a:gd name="connsiteX10" fmla="*/ 41 w 10713"/>
              <a:gd name="connsiteY10" fmla="*/ 6569 h 10675"/>
              <a:gd name="connsiteX0" fmla="*/ 41 w 10713"/>
              <a:gd name="connsiteY0" fmla="*/ 6569 h 10675"/>
              <a:gd name="connsiteX1" fmla="*/ 1848 w 10713"/>
              <a:gd name="connsiteY1" fmla="*/ 4460 h 10675"/>
              <a:gd name="connsiteX2" fmla="*/ 2515 w 10713"/>
              <a:gd name="connsiteY2" fmla="*/ 1442 h 10675"/>
              <a:gd name="connsiteX3" fmla="*/ 5545 w 10713"/>
              <a:gd name="connsiteY3" fmla="*/ 1 h 10675"/>
              <a:gd name="connsiteX4" fmla="*/ 9511 w 10713"/>
              <a:gd name="connsiteY4" fmla="*/ 1372 h 10675"/>
              <a:gd name="connsiteX5" fmla="*/ 10713 w 10713"/>
              <a:gd name="connsiteY5" fmla="*/ 5938 h 10675"/>
              <a:gd name="connsiteX6" fmla="*/ 8111 w 10713"/>
              <a:gd name="connsiteY6" fmla="*/ 9486 h 10675"/>
              <a:gd name="connsiteX7" fmla="*/ 5143 w 10713"/>
              <a:gd name="connsiteY7" fmla="*/ 10555 h 10675"/>
              <a:gd name="connsiteX8" fmla="*/ 2500 w 10713"/>
              <a:gd name="connsiteY8" fmla="*/ 10650 h 10675"/>
              <a:gd name="connsiteX9" fmla="*/ 0 w 10713"/>
              <a:gd name="connsiteY9" fmla="*/ 8676 h 10675"/>
              <a:gd name="connsiteX10" fmla="*/ 41 w 10713"/>
              <a:gd name="connsiteY10" fmla="*/ 6569 h 10675"/>
              <a:gd name="connsiteX0" fmla="*/ 0 w 10916"/>
              <a:gd name="connsiteY0" fmla="*/ 6662 h 10675"/>
              <a:gd name="connsiteX1" fmla="*/ 2051 w 10916"/>
              <a:gd name="connsiteY1" fmla="*/ 4460 h 10675"/>
              <a:gd name="connsiteX2" fmla="*/ 2718 w 10916"/>
              <a:gd name="connsiteY2" fmla="*/ 1442 h 10675"/>
              <a:gd name="connsiteX3" fmla="*/ 5748 w 10916"/>
              <a:gd name="connsiteY3" fmla="*/ 1 h 10675"/>
              <a:gd name="connsiteX4" fmla="*/ 9714 w 10916"/>
              <a:gd name="connsiteY4" fmla="*/ 1372 h 10675"/>
              <a:gd name="connsiteX5" fmla="*/ 10916 w 10916"/>
              <a:gd name="connsiteY5" fmla="*/ 5938 h 10675"/>
              <a:gd name="connsiteX6" fmla="*/ 8314 w 10916"/>
              <a:gd name="connsiteY6" fmla="*/ 9486 h 10675"/>
              <a:gd name="connsiteX7" fmla="*/ 5346 w 10916"/>
              <a:gd name="connsiteY7" fmla="*/ 10555 h 10675"/>
              <a:gd name="connsiteX8" fmla="*/ 2703 w 10916"/>
              <a:gd name="connsiteY8" fmla="*/ 10650 h 10675"/>
              <a:gd name="connsiteX9" fmla="*/ 203 w 10916"/>
              <a:gd name="connsiteY9" fmla="*/ 8676 h 10675"/>
              <a:gd name="connsiteX10" fmla="*/ 0 w 10916"/>
              <a:gd name="connsiteY10" fmla="*/ 6662 h 10675"/>
              <a:gd name="connsiteX0" fmla="*/ 0 w 10916"/>
              <a:gd name="connsiteY0" fmla="*/ 6662 h 10675"/>
              <a:gd name="connsiteX1" fmla="*/ 2051 w 10916"/>
              <a:gd name="connsiteY1" fmla="*/ 4460 h 10675"/>
              <a:gd name="connsiteX2" fmla="*/ 2718 w 10916"/>
              <a:gd name="connsiteY2" fmla="*/ 1442 h 10675"/>
              <a:gd name="connsiteX3" fmla="*/ 5748 w 10916"/>
              <a:gd name="connsiteY3" fmla="*/ 1 h 10675"/>
              <a:gd name="connsiteX4" fmla="*/ 9714 w 10916"/>
              <a:gd name="connsiteY4" fmla="*/ 1372 h 10675"/>
              <a:gd name="connsiteX5" fmla="*/ 10916 w 10916"/>
              <a:gd name="connsiteY5" fmla="*/ 5938 h 10675"/>
              <a:gd name="connsiteX6" fmla="*/ 8314 w 10916"/>
              <a:gd name="connsiteY6" fmla="*/ 9486 h 10675"/>
              <a:gd name="connsiteX7" fmla="*/ 5346 w 10916"/>
              <a:gd name="connsiteY7" fmla="*/ 10555 h 10675"/>
              <a:gd name="connsiteX8" fmla="*/ 2703 w 10916"/>
              <a:gd name="connsiteY8" fmla="*/ 10650 h 10675"/>
              <a:gd name="connsiteX9" fmla="*/ 203 w 10916"/>
              <a:gd name="connsiteY9" fmla="*/ 8676 h 10675"/>
              <a:gd name="connsiteX10" fmla="*/ 0 w 10916"/>
              <a:gd name="connsiteY10" fmla="*/ 6662 h 10675"/>
              <a:gd name="connsiteX0" fmla="*/ 0 w 10916"/>
              <a:gd name="connsiteY0" fmla="*/ 6662 h 10675"/>
              <a:gd name="connsiteX1" fmla="*/ 2051 w 10916"/>
              <a:gd name="connsiteY1" fmla="*/ 4460 h 10675"/>
              <a:gd name="connsiteX2" fmla="*/ 2820 w 10916"/>
              <a:gd name="connsiteY2" fmla="*/ 1465 h 10675"/>
              <a:gd name="connsiteX3" fmla="*/ 5748 w 10916"/>
              <a:gd name="connsiteY3" fmla="*/ 1 h 10675"/>
              <a:gd name="connsiteX4" fmla="*/ 9714 w 10916"/>
              <a:gd name="connsiteY4" fmla="*/ 1372 h 10675"/>
              <a:gd name="connsiteX5" fmla="*/ 10916 w 10916"/>
              <a:gd name="connsiteY5" fmla="*/ 5938 h 10675"/>
              <a:gd name="connsiteX6" fmla="*/ 8314 w 10916"/>
              <a:gd name="connsiteY6" fmla="*/ 9486 h 10675"/>
              <a:gd name="connsiteX7" fmla="*/ 5346 w 10916"/>
              <a:gd name="connsiteY7" fmla="*/ 10555 h 10675"/>
              <a:gd name="connsiteX8" fmla="*/ 2703 w 10916"/>
              <a:gd name="connsiteY8" fmla="*/ 10650 h 10675"/>
              <a:gd name="connsiteX9" fmla="*/ 203 w 10916"/>
              <a:gd name="connsiteY9" fmla="*/ 8676 h 10675"/>
              <a:gd name="connsiteX10" fmla="*/ 0 w 10916"/>
              <a:gd name="connsiteY10" fmla="*/ 6662 h 10675"/>
              <a:gd name="connsiteX0" fmla="*/ 0 w 10916"/>
              <a:gd name="connsiteY0" fmla="*/ 6731 h 10744"/>
              <a:gd name="connsiteX1" fmla="*/ 2051 w 10916"/>
              <a:gd name="connsiteY1" fmla="*/ 4529 h 10744"/>
              <a:gd name="connsiteX2" fmla="*/ 2820 w 10916"/>
              <a:gd name="connsiteY2" fmla="*/ 1534 h 10744"/>
              <a:gd name="connsiteX3" fmla="*/ 6583 w 10916"/>
              <a:gd name="connsiteY3" fmla="*/ 0 h 10744"/>
              <a:gd name="connsiteX4" fmla="*/ 9714 w 10916"/>
              <a:gd name="connsiteY4" fmla="*/ 1441 h 10744"/>
              <a:gd name="connsiteX5" fmla="*/ 10916 w 10916"/>
              <a:gd name="connsiteY5" fmla="*/ 6007 h 10744"/>
              <a:gd name="connsiteX6" fmla="*/ 8314 w 10916"/>
              <a:gd name="connsiteY6" fmla="*/ 9555 h 10744"/>
              <a:gd name="connsiteX7" fmla="*/ 5346 w 10916"/>
              <a:gd name="connsiteY7" fmla="*/ 10624 h 10744"/>
              <a:gd name="connsiteX8" fmla="*/ 2703 w 10916"/>
              <a:gd name="connsiteY8" fmla="*/ 10719 h 10744"/>
              <a:gd name="connsiteX9" fmla="*/ 203 w 10916"/>
              <a:gd name="connsiteY9" fmla="*/ 8745 h 10744"/>
              <a:gd name="connsiteX10" fmla="*/ 0 w 10916"/>
              <a:gd name="connsiteY10" fmla="*/ 6731 h 10744"/>
              <a:gd name="connsiteX0" fmla="*/ 0 w 10916"/>
              <a:gd name="connsiteY0" fmla="*/ 6731 h 10744"/>
              <a:gd name="connsiteX1" fmla="*/ 2051 w 10916"/>
              <a:gd name="connsiteY1" fmla="*/ 4529 h 10744"/>
              <a:gd name="connsiteX2" fmla="*/ 2820 w 10916"/>
              <a:gd name="connsiteY2" fmla="*/ 1534 h 10744"/>
              <a:gd name="connsiteX3" fmla="*/ 6583 w 10916"/>
              <a:gd name="connsiteY3" fmla="*/ 0 h 10744"/>
              <a:gd name="connsiteX4" fmla="*/ 9714 w 10916"/>
              <a:gd name="connsiteY4" fmla="*/ 1441 h 10744"/>
              <a:gd name="connsiteX5" fmla="*/ 10916 w 10916"/>
              <a:gd name="connsiteY5" fmla="*/ 6007 h 10744"/>
              <a:gd name="connsiteX6" fmla="*/ 8314 w 10916"/>
              <a:gd name="connsiteY6" fmla="*/ 9555 h 10744"/>
              <a:gd name="connsiteX7" fmla="*/ 5346 w 10916"/>
              <a:gd name="connsiteY7" fmla="*/ 10624 h 10744"/>
              <a:gd name="connsiteX8" fmla="*/ 2703 w 10916"/>
              <a:gd name="connsiteY8" fmla="*/ 10719 h 10744"/>
              <a:gd name="connsiteX9" fmla="*/ 203 w 10916"/>
              <a:gd name="connsiteY9" fmla="*/ 8745 h 10744"/>
              <a:gd name="connsiteX10" fmla="*/ 0 w 10916"/>
              <a:gd name="connsiteY10" fmla="*/ 6731 h 10744"/>
              <a:gd name="connsiteX0" fmla="*/ 0 w 10916"/>
              <a:gd name="connsiteY0" fmla="*/ 6740 h 10753"/>
              <a:gd name="connsiteX1" fmla="*/ 2051 w 10916"/>
              <a:gd name="connsiteY1" fmla="*/ 4538 h 10753"/>
              <a:gd name="connsiteX2" fmla="*/ 2820 w 10916"/>
              <a:gd name="connsiteY2" fmla="*/ 1543 h 10753"/>
              <a:gd name="connsiteX3" fmla="*/ 6583 w 10916"/>
              <a:gd name="connsiteY3" fmla="*/ 9 h 10753"/>
              <a:gd name="connsiteX4" fmla="*/ 9653 w 10916"/>
              <a:gd name="connsiteY4" fmla="*/ 1079 h 10753"/>
              <a:gd name="connsiteX5" fmla="*/ 10916 w 10916"/>
              <a:gd name="connsiteY5" fmla="*/ 6016 h 10753"/>
              <a:gd name="connsiteX6" fmla="*/ 8314 w 10916"/>
              <a:gd name="connsiteY6" fmla="*/ 9564 h 10753"/>
              <a:gd name="connsiteX7" fmla="*/ 5346 w 10916"/>
              <a:gd name="connsiteY7" fmla="*/ 10633 h 10753"/>
              <a:gd name="connsiteX8" fmla="*/ 2703 w 10916"/>
              <a:gd name="connsiteY8" fmla="*/ 10728 h 10753"/>
              <a:gd name="connsiteX9" fmla="*/ 203 w 10916"/>
              <a:gd name="connsiteY9" fmla="*/ 8754 h 10753"/>
              <a:gd name="connsiteX10" fmla="*/ 0 w 10916"/>
              <a:gd name="connsiteY10" fmla="*/ 6740 h 10753"/>
              <a:gd name="connsiteX0" fmla="*/ 0 w 10916"/>
              <a:gd name="connsiteY0" fmla="*/ 6740 h 10753"/>
              <a:gd name="connsiteX1" fmla="*/ 2051 w 10916"/>
              <a:gd name="connsiteY1" fmla="*/ 4538 h 10753"/>
              <a:gd name="connsiteX2" fmla="*/ 2820 w 10916"/>
              <a:gd name="connsiteY2" fmla="*/ 1543 h 10753"/>
              <a:gd name="connsiteX3" fmla="*/ 6583 w 10916"/>
              <a:gd name="connsiteY3" fmla="*/ 9 h 10753"/>
              <a:gd name="connsiteX4" fmla="*/ 9653 w 10916"/>
              <a:gd name="connsiteY4" fmla="*/ 1079 h 10753"/>
              <a:gd name="connsiteX5" fmla="*/ 10916 w 10916"/>
              <a:gd name="connsiteY5" fmla="*/ 6016 h 10753"/>
              <a:gd name="connsiteX6" fmla="*/ 8314 w 10916"/>
              <a:gd name="connsiteY6" fmla="*/ 9564 h 10753"/>
              <a:gd name="connsiteX7" fmla="*/ 5346 w 10916"/>
              <a:gd name="connsiteY7" fmla="*/ 10633 h 10753"/>
              <a:gd name="connsiteX8" fmla="*/ 2703 w 10916"/>
              <a:gd name="connsiteY8" fmla="*/ 10728 h 10753"/>
              <a:gd name="connsiteX9" fmla="*/ 203 w 10916"/>
              <a:gd name="connsiteY9" fmla="*/ 8754 h 10753"/>
              <a:gd name="connsiteX10" fmla="*/ 0 w 10916"/>
              <a:gd name="connsiteY10" fmla="*/ 6740 h 10753"/>
              <a:gd name="connsiteX0" fmla="*/ 0 w 10916"/>
              <a:gd name="connsiteY0" fmla="*/ 6732 h 10745"/>
              <a:gd name="connsiteX1" fmla="*/ 2051 w 10916"/>
              <a:gd name="connsiteY1" fmla="*/ 4530 h 10745"/>
              <a:gd name="connsiteX2" fmla="*/ 2820 w 10916"/>
              <a:gd name="connsiteY2" fmla="*/ 1535 h 10745"/>
              <a:gd name="connsiteX3" fmla="*/ 6583 w 10916"/>
              <a:gd name="connsiteY3" fmla="*/ 1 h 10745"/>
              <a:gd name="connsiteX4" fmla="*/ 9816 w 10916"/>
              <a:gd name="connsiteY4" fmla="*/ 1349 h 10745"/>
              <a:gd name="connsiteX5" fmla="*/ 10916 w 10916"/>
              <a:gd name="connsiteY5" fmla="*/ 6008 h 10745"/>
              <a:gd name="connsiteX6" fmla="*/ 8314 w 10916"/>
              <a:gd name="connsiteY6" fmla="*/ 9556 h 10745"/>
              <a:gd name="connsiteX7" fmla="*/ 5346 w 10916"/>
              <a:gd name="connsiteY7" fmla="*/ 10625 h 10745"/>
              <a:gd name="connsiteX8" fmla="*/ 2703 w 10916"/>
              <a:gd name="connsiteY8" fmla="*/ 10720 h 10745"/>
              <a:gd name="connsiteX9" fmla="*/ 203 w 10916"/>
              <a:gd name="connsiteY9" fmla="*/ 8746 h 10745"/>
              <a:gd name="connsiteX10" fmla="*/ 0 w 10916"/>
              <a:gd name="connsiteY10" fmla="*/ 6732 h 10745"/>
              <a:gd name="connsiteX0" fmla="*/ 0 w 10916"/>
              <a:gd name="connsiteY0" fmla="*/ 6732 h 10745"/>
              <a:gd name="connsiteX1" fmla="*/ 2051 w 10916"/>
              <a:gd name="connsiteY1" fmla="*/ 4530 h 10745"/>
              <a:gd name="connsiteX2" fmla="*/ 2820 w 10916"/>
              <a:gd name="connsiteY2" fmla="*/ 1535 h 10745"/>
              <a:gd name="connsiteX3" fmla="*/ 6583 w 10916"/>
              <a:gd name="connsiteY3" fmla="*/ 1 h 10745"/>
              <a:gd name="connsiteX4" fmla="*/ 9816 w 10916"/>
              <a:gd name="connsiteY4" fmla="*/ 1349 h 10745"/>
              <a:gd name="connsiteX5" fmla="*/ 10916 w 10916"/>
              <a:gd name="connsiteY5" fmla="*/ 6008 h 10745"/>
              <a:gd name="connsiteX6" fmla="*/ 8314 w 10916"/>
              <a:gd name="connsiteY6" fmla="*/ 9556 h 10745"/>
              <a:gd name="connsiteX7" fmla="*/ 5346 w 10916"/>
              <a:gd name="connsiteY7" fmla="*/ 10625 h 10745"/>
              <a:gd name="connsiteX8" fmla="*/ 2703 w 10916"/>
              <a:gd name="connsiteY8" fmla="*/ 10720 h 10745"/>
              <a:gd name="connsiteX9" fmla="*/ 203 w 10916"/>
              <a:gd name="connsiteY9" fmla="*/ 8746 h 10745"/>
              <a:gd name="connsiteX10" fmla="*/ 0 w 10916"/>
              <a:gd name="connsiteY10" fmla="*/ 6732 h 10745"/>
              <a:gd name="connsiteX0" fmla="*/ 0 w 10554"/>
              <a:gd name="connsiteY0" fmla="*/ 6732 h 10745"/>
              <a:gd name="connsiteX1" fmla="*/ 2051 w 10554"/>
              <a:gd name="connsiteY1" fmla="*/ 4530 h 10745"/>
              <a:gd name="connsiteX2" fmla="*/ 2820 w 10554"/>
              <a:gd name="connsiteY2" fmla="*/ 1535 h 10745"/>
              <a:gd name="connsiteX3" fmla="*/ 6583 w 10554"/>
              <a:gd name="connsiteY3" fmla="*/ 1 h 10745"/>
              <a:gd name="connsiteX4" fmla="*/ 9816 w 10554"/>
              <a:gd name="connsiteY4" fmla="*/ 1349 h 10745"/>
              <a:gd name="connsiteX5" fmla="*/ 10529 w 10554"/>
              <a:gd name="connsiteY5" fmla="*/ 6634 h 10745"/>
              <a:gd name="connsiteX6" fmla="*/ 8314 w 10554"/>
              <a:gd name="connsiteY6" fmla="*/ 9556 h 10745"/>
              <a:gd name="connsiteX7" fmla="*/ 5346 w 10554"/>
              <a:gd name="connsiteY7" fmla="*/ 10625 h 10745"/>
              <a:gd name="connsiteX8" fmla="*/ 2703 w 10554"/>
              <a:gd name="connsiteY8" fmla="*/ 10720 h 10745"/>
              <a:gd name="connsiteX9" fmla="*/ 203 w 10554"/>
              <a:gd name="connsiteY9" fmla="*/ 8746 h 10745"/>
              <a:gd name="connsiteX10" fmla="*/ 0 w 10554"/>
              <a:gd name="connsiteY10" fmla="*/ 6732 h 10745"/>
              <a:gd name="connsiteX0" fmla="*/ 0 w 10867"/>
              <a:gd name="connsiteY0" fmla="*/ 6732 h 10745"/>
              <a:gd name="connsiteX1" fmla="*/ 2051 w 10867"/>
              <a:gd name="connsiteY1" fmla="*/ 4530 h 10745"/>
              <a:gd name="connsiteX2" fmla="*/ 2820 w 10867"/>
              <a:gd name="connsiteY2" fmla="*/ 1535 h 10745"/>
              <a:gd name="connsiteX3" fmla="*/ 6583 w 10867"/>
              <a:gd name="connsiteY3" fmla="*/ 1 h 10745"/>
              <a:gd name="connsiteX4" fmla="*/ 9816 w 10867"/>
              <a:gd name="connsiteY4" fmla="*/ 1349 h 10745"/>
              <a:gd name="connsiteX5" fmla="*/ 10529 w 10867"/>
              <a:gd name="connsiteY5" fmla="*/ 6634 h 10745"/>
              <a:gd name="connsiteX6" fmla="*/ 8314 w 10867"/>
              <a:gd name="connsiteY6" fmla="*/ 9556 h 10745"/>
              <a:gd name="connsiteX7" fmla="*/ 5346 w 10867"/>
              <a:gd name="connsiteY7" fmla="*/ 10625 h 10745"/>
              <a:gd name="connsiteX8" fmla="*/ 2703 w 10867"/>
              <a:gd name="connsiteY8" fmla="*/ 10720 h 10745"/>
              <a:gd name="connsiteX9" fmla="*/ 203 w 10867"/>
              <a:gd name="connsiteY9" fmla="*/ 8746 h 10745"/>
              <a:gd name="connsiteX10" fmla="*/ 0 w 10867"/>
              <a:gd name="connsiteY10" fmla="*/ 6732 h 10745"/>
              <a:gd name="connsiteX0" fmla="*/ 0 w 10793"/>
              <a:gd name="connsiteY0" fmla="*/ 6737 h 10750"/>
              <a:gd name="connsiteX1" fmla="*/ 2051 w 10793"/>
              <a:gd name="connsiteY1" fmla="*/ 4535 h 10750"/>
              <a:gd name="connsiteX2" fmla="*/ 2820 w 10793"/>
              <a:gd name="connsiteY2" fmla="*/ 1540 h 10750"/>
              <a:gd name="connsiteX3" fmla="*/ 6583 w 10793"/>
              <a:gd name="connsiteY3" fmla="*/ 6 h 10750"/>
              <a:gd name="connsiteX4" fmla="*/ 9511 w 10793"/>
              <a:gd name="connsiteY4" fmla="*/ 1122 h 10750"/>
              <a:gd name="connsiteX5" fmla="*/ 10529 w 10793"/>
              <a:gd name="connsiteY5" fmla="*/ 6639 h 10750"/>
              <a:gd name="connsiteX6" fmla="*/ 8314 w 10793"/>
              <a:gd name="connsiteY6" fmla="*/ 9561 h 10750"/>
              <a:gd name="connsiteX7" fmla="*/ 5346 w 10793"/>
              <a:gd name="connsiteY7" fmla="*/ 10630 h 10750"/>
              <a:gd name="connsiteX8" fmla="*/ 2703 w 10793"/>
              <a:gd name="connsiteY8" fmla="*/ 10725 h 10750"/>
              <a:gd name="connsiteX9" fmla="*/ 203 w 10793"/>
              <a:gd name="connsiteY9" fmla="*/ 8751 h 10750"/>
              <a:gd name="connsiteX10" fmla="*/ 0 w 10793"/>
              <a:gd name="connsiteY10" fmla="*/ 6737 h 10750"/>
              <a:gd name="connsiteX0" fmla="*/ 0 w 10793"/>
              <a:gd name="connsiteY0" fmla="*/ 6737 h 10740"/>
              <a:gd name="connsiteX1" fmla="*/ 2051 w 10793"/>
              <a:gd name="connsiteY1" fmla="*/ 4535 h 10740"/>
              <a:gd name="connsiteX2" fmla="*/ 2820 w 10793"/>
              <a:gd name="connsiteY2" fmla="*/ 1540 h 10740"/>
              <a:gd name="connsiteX3" fmla="*/ 6583 w 10793"/>
              <a:gd name="connsiteY3" fmla="*/ 6 h 10740"/>
              <a:gd name="connsiteX4" fmla="*/ 9511 w 10793"/>
              <a:gd name="connsiteY4" fmla="*/ 1122 h 10740"/>
              <a:gd name="connsiteX5" fmla="*/ 10529 w 10793"/>
              <a:gd name="connsiteY5" fmla="*/ 6639 h 10740"/>
              <a:gd name="connsiteX6" fmla="*/ 8110 w 10793"/>
              <a:gd name="connsiteY6" fmla="*/ 9723 h 10740"/>
              <a:gd name="connsiteX7" fmla="*/ 5346 w 10793"/>
              <a:gd name="connsiteY7" fmla="*/ 10630 h 10740"/>
              <a:gd name="connsiteX8" fmla="*/ 2703 w 10793"/>
              <a:gd name="connsiteY8" fmla="*/ 10725 h 10740"/>
              <a:gd name="connsiteX9" fmla="*/ 203 w 10793"/>
              <a:gd name="connsiteY9" fmla="*/ 8751 h 10740"/>
              <a:gd name="connsiteX10" fmla="*/ 0 w 10793"/>
              <a:gd name="connsiteY10" fmla="*/ 6737 h 10740"/>
              <a:gd name="connsiteX0" fmla="*/ 0 w 10793"/>
              <a:gd name="connsiteY0" fmla="*/ 6737 h 10740"/>
              <a:gd name="connsiteX1" fmla="*/ 2051 w 10793"/>
              <a:gd name="connsiteY1" fmla="*/ 4535 h 10740"/>
              <a:gd name="connsiteX2" fmla="*/ 2820 w 10793"/>
              <a:gd name="connsiteY2" fmla="*/ 1540 h 10740"/>
              <a:gd name="connsiteX3" fmla="*/ 6583 w 10793"/>
              <a:gd name="connsiteY3" fmla="*/ 6 h 10740"/>
              <a:gd name="connsiteX4" fmla="*/ 9511 w 10793"/>
              <a:gd name="connsiteY4" fmla="*/ 1122 h 10740"/>
              <a:gd name="connsiteX5" fmla="*/ 10529 w 10793"/>
              <a:gd name="connsiteY5" fmla="*/ 6639 h 10740"/>
              <a:gd name="connsiteX6" fmla="*/ 8110 w 10793"/>
              <a:gd name="connsiteY6" fmla="*/ 9723 h 10740"/>
              <a:gd name="connsiteX7" fmla="*/ 5346 w 10793"/>
              <a:gd name="connsiteY7" fmla="*/ 10630 h 10740"/>
              <a:gd name="connsiteX8" fmla="*/ 2703 w 10793"/>
              <a:gd name="connsiteY8" fmla="*/ 10725 h 10740"/>
              <a:gd name="connsiteX9" fmla="*/ 203 w 10793"/>
              <a:gd name="connsiteY9" fmla="*/ 8751 h 10740"/>
              <a:gd name="connsiteX10" fmla="*/ 0 w 10793"/>
              <a:gd name="connsiteY10" fmla="*/ 6737 h 10740"/>
              <a:gd name="connsiteX0" fmla="*/ 0 w 10775"/>
              <a:gd name="connsiteY0" fmla="*/ 6737 h 10740"/>
              <a:gd name="connsiteX1" fmla="*/ 2051 w 10775"/>
              <a:gd name="connsiteY1" fmla="*/ 4535 h 10740"/>
              <a:gd name="connsiteX2" fmla="*/ 2820 w 10775"/>
              <a:gd name="connsiteY2" fmla="*/ 1540 h 10740"/>
              <a:gd name="connsiteX3" fmla="*/ 6583 w 10775"/>
              <a:gd name="connsiteY3" fmla="*/ 6 h 10740"/>
              <a:gd name="connsiteX4" fmla="*/ 9511 w 10775"/>
              <a:gd name="connsiteY4" fmla="*/ 1122 h 10740"/>
              <a:gd name="connsiteX5" fmla="*/ 10529 w 10775"/>
              <a:gd name="connsiteY5" fmla="*/ 6639 h 10740"/>
              <a:gd name="connsiteX6" fmla="*/ 8110 w 10775"/>
              <a:gd name="connsiteY6" fmla="*/ 9723 h 10740"/>
              <a:gd name="connsiteX7" fmla="*/ 5346 w 10775"/>
              <a:gd name="connsiteY7" fmla="*/ 10630 h 10740"/>
              <a:gd name="connsiteX8" fmla="*/ 2703 w 10775"/>
              <a:gd name="connsiteY8" fmla="*/ 10725 h 10740"/>
              <a:gd name="connsiteX9" fmla="*/ 203 w 10775"/>
              <a:gd name="connsiteY9" fmla="*/ 8751 h 10740"/>
              <a:gd name="connsiteX10" fmla="*/ 0 w 10775"/>
              <a:gd name="connsiteY10" fmla="*/ 6737 h 10740"/>
              <a:gd name="connsiteX0" fmla="*/ 0 w 10775"/>
              <a:gd name="connsiteY0" fmla="*/ 6737 h 10740"/>
              <a:gd name="connsiteX1" fmla="*/ 2051 w 10775"/>
              <a:gd name="connsiteY1" fmla="*/ 4535 h 10740"/>
              <a:gd name="connsiteX2" fmla="*/ 2820 w 10775"/>
              <a:gd name="connsiteY2" fmla="*/ 1540 h 10740"/>
              <a:gd name="connsiteX3" fmla="*/ 6583 w 10775"/>
              <a:gd name="connsiteY3" fmla="*/ 6 h 10740"/>
              <a:gd name="connsiteX4" fmla="*/ 9511 w 10775"/>
              <a:gd name="connsiteY4" fmla="*/ 1122 h 10740"/>
              <a:gd name="connsiteX5" fmla="*/ 10529 w 10775"/>
              <a:gd name="connsiteY5" fmla="*/ 6639 h 10740"/>
              <a:gd name="connsiteX6" fmla="*/ 8110 w 10775"/>
              <a:gd name="connsiteY6" fmla="*/ 9723 h 10740"/>
              <a:gd name="connsiteX7" fmla="*/ 5346 w 10775"/>
              <a:gd name="connsiteY7" fmla="*/ 10630 h 10740"/>
              <a:gd name="connsiteX8" fmla="*/ 2703 w 10775"/>
              <a:gd name="connsiteY8" fmla="*/ 10725 h 10740"/>
              <a:gd name="connsiteX9" fmla="*/ 203 w 10775"/>
              <a:gd name="connsiteY9" fmla="*/ 8751 h 10740"/>
              <a:gd name="connsiteX10" fmla="*/ 0 w 10775"/>
              <a:gd name="connsiteY10" fmla="*/ 6737 h 10740"/>
              <a:gd name="connsiteX0" fmla="*/ 0 w 10775"/>
              <a:gd name="connsiteY0" fmla="*/ 6732 h 10735"/>
              <a:gd name="connsiteX1" fmla="*/ 2051 w 10775"/>
              <a:gd name="connsiteY1" fmla="*/ 4530 h 10735"/>
              <a:gd name="connsiteX2" fmla="*/ 2820 w 10775"/>
              <a:gd name="connsiteY2" fmla="*/ 1535 h 10735"/>
              <a:gd name="connsiteX3" fmla="*/ 6583 w 10775"/>
              <a:gd name="connsiteY3" fmla="*/ 1 h 10735"/>
              <a:gd name="connsiteX4" fmla="*/ 9511 w 10775"/>
              <a:gd name="connsiteY4" fmla="*/ 1117 h 10735"/>
              <a:gd name="connsiteX5" fmla="*/ 10529 w 10775"/>
              <a:gd name="connsiteY5" fmla="*/ 6634 h 10735"/>
              <a:gd name="connsiteX6" fmla="*/ 8110 w 10775"/>
              <a:gd name="connsiteY6" fmla="*/ 9718 h 10735"/>
              <a:gd name="connsiteX7" fmla="*/ 5346 w 10775"/>
              <a:gd name="connsiteY7" fmla="*/ 10625 h 10735"/>
              <a:gd name="connsiteX8" fmla="*/ 2703 w 10775"/>
              <a:gd name="connsiteY8" fmla="*/ 10720 h 10735"/>
              <a:gd name="connsiteX9" fmla="*/ 203 w 10775"/>
              <a:gd name="connsiteY9" fmla="*/ 8746 h 10735"/>
              <a:gd name="connsiteX10" fmla="*/ 0 w 10775"/>
              <a:gd name="connsiteY10" fmla="*/ 6732 h 10735"/>
              <a:gd name="connsiteX0" fmla="*/ 0 w 10775"/>
              <a:gd name="connsiteY0" fmla="*/ 6732 h 10735"/>
              <a:gd name="connsiteX1" fmla="*/ 1949 w 10775"/>
              <a:gd name="connsiteY1" fmla="*/ 4739 h 10735"/>
              <a:gd name="connsiteX2" fmla="*/ 2820 w 10775"/>
              <a:gd name="connsiteY2" fmla="*/ 1535 h 10735"/>
              <a:gd name="connsiteX3" fmla="*/ 6583 w 10775"/>
              <a:gd name="connsiteY3" fmla="*/ 1 h 10735"/>
              <a:gd name="connsiteX4" fmla="*/ 9511 w 10775"/>
              <a:gd name="connsiteY4" fmla="*/ 1117 h 10735"/>
              <a:gd name="connsiteX5" fmla="*/ 10529 w 10775"/>
              <a:gd name="connsiteY5" fmla="*/ 6634 h 10735"/>
              <a:gd name="connsiteX6" fmla="*/ 8110 w 10775"/>
              <a:gd name="connsiteY6" fmla="*/ 9718 h 10735"/>
              <a:gd name="connsiteX7" fmla="*/ 5346 w 10775"/>
              <a:gd name="connsiteY7" fmla="*/ 10625 h 10735"/>
              <a:gd name="connsiteX8" fmla="*/ 2703 w 10775"/>
              <a:gd name="connsiteY8" fmla="*/ 10720 h 10735"/>
              <a:gd name="connsiteX9" fmla="*/ 203 w 10775"/>
              <a:gd name="connsiteY9" fmla="*/ 8746 h 10735"/>
              <a:gd name="connsiteX10" fmla="*/ 0 w 10775"/>
              <a:gd name="connsiteY10" fmla="*/ 6732 h 10735"/>
              <a:gd name="connsiteX0" fmla="*/ 0 w 10775"/>
              <a:gd name="connsiteY0" fmla="*/ 6732 h 10735"/>
              <a:gd name="connsiteX1" fmla="*/ 1949 w 10775"/>
              <a:gd name="connsiteY1" fmla="*/ 4739 h 10735"/>
              <a:gd name="connsiteX2" fmla="*/ 2820 w 10775"/>
              <a:gd name="connsiteY2" fmla="*/ 1535 h 10735"/>
              <a:gd name="connsiteX3" fmla="*/ 6583 w 10775"/>
              <a:gd name="connsiteY3" fmla="*/ 1 h 10735"/>
              <a:gd name="connsiteX4" fmla="*/ 9511 w 10775"/>
              <a:gd name="connsiteY4" fmla="*/ 1117 h 10735"/>
              <a:gd name="connsiteX5" fmla="*/ 10529 w 10775"/>
              <a:gd name="connsiteY5" fmla="*/ 6634 h 10735"/>
              <a:gd name="connsiteX6" fmla="*/ 8110 w 10775"/>
              <a:gd name="connsiteY6" fmla="*/ 9718 h 10735"/>
              <a:gd name="connsiteX7" fmla="*/ 5346 w 10775"/>
              <a:gd name="connsiteY7" fmla="*/ 10625 h 10735"/>
              <a:gd name="connsiteX8" fmla="*/ 2703 w 10775"/>
              <a:gd name="connsiteY8" fmla="*/ 10720 h 10735"/>
              <a:gd name="connsiteX9" fmla="*/ 203 w 10775"/>
              <a:gd name="connsiteY9" fmla="*/ 8746 h 10735"/>
              <a:gd name="connsiteX10" fmla="*/ 0 w 10775"/>
              <a:gd name="connsiteY10" fmla="*/ 6732 h 10735"/>
              <a:gd name="connsiteX0" fmla="*/ 0 w 10775"/>
              <a:gd name="connsiteY0" fmla="*/ 6732 h 10735"/>
              <a:gd name="connsiteX1" fmla="*/ 1949 w 10775"/>
              <a:gd name="connsiteY1" fmla="*/ 4739 h 10735"/>
              <a:gd name="connsiteX2" fmla="*/ 2820 w 10775"/>
              <a:gd name="connsiteY2" fmla="*/ 1535 h 10735"/>
              <a:gd name="connsiteX3" fmla="*/ 6583 w 10775"/>
              <a:gd name="connsiteY3" fmla="*/ 1 h 10735"/>
              <a:gd name="connsiteX4" fmla="*/ 9511 w 10775"/>
              <a:gd name="connsiteY4" fmla="*/ 1117 h 10735"/>
              <a:gd name="connsiteX5" fmla="*/ 10529 w 10775"/>
              <a:gd name="connsiteY5" fmla="*/ 6634 h 10735"/>
              <a:gd name="connsiteX6" fmla="*/ 8110 w 10775"/>
              <a:gd name="connsiteY6" fmla="*/ 9718 h 10735"/>
              <a:gd name="connsiteX7" fmla="*/ 5346 w 10775"/>
              <a:gd name="connsiteY7" fmla="*/ 10625 h 10735"/>
              <a:gd name="connsiteX8" fmla="*/ 2703 w 10775"/>
              <a:gd name="connsiteY8" fmla="*/ 10720 h 10735"/>
              <a:gd name="connsiteX9" fmla="*/ 203 w 10775"/>
              <a:gd name="connsiteY9" fmla="*/ 8746 h 10735"/>
              <a:gd name="connsiteX10" fmla="*/ 0 w 10775"/>
              <a:gd name="connsiteY10" fmla="*/ 6732 h 10735"/>
              <a:gd name="connsiteX0" fmla="*/ 2 w 10655"/>
              <a:gd name="connsiteY0" fmla="*/ 7034 h 10735"/>
              <a:gd name="connsiteX1" fmla="*/ 1829 w 10655"/>
              <a:gd name="connsiteY1" fmla="*/ 4739 h 10735"/>
              <a:gd name="connsiteX2" fmla="*/ 2700 w 10655"/>
              <a:gd name="connsiteY2" fmla="*/ 1535 h 10735"/>
              <a:gd name="connsiteX3" fmla="*/ 6463 w 10655"/>
              <a:gd name="connsiteY3" fmla="*/ 1 h 10735"/>
              <a:gd name="connsiteX4" fmla="*/ 9391 w 10655"/>
              <a:gd name="connsiteY4" fmla="*/ 1117 h 10735"/>
              <a:gd name="connsiteX5" fmla="*/ 10409 w 10655"/>
              <a:gd name="connsiteY5" fmla="*/ 6634 h 10735"/>
              <a:gd name="connsiteX6" fmla="*/ 7990 w 10655"/>
              <a:gd name="connsiteY6" fmla="*/ 9718 h 10735"/>
              <a:gd name="connsiteX7" fmla="*/ 5226 w 10655"/>
              <a:gd name="connsiteY7" fmla="*/ 10625 h 10735"/>
              <a:gd name="connsiteX8" fmla="*/ 2583 w 10655"/>
              <a:gd name="connsiteY8" fmla="*/ 10720 h 10735"/>
              <a:gd name="connsiteX9" fmla="*/ 83 w 10655"/>
              <a:gd name="connsiteY9" fmla="*/ 8746 h 10735"/>
              <a:gd name="connsiteX10" fmla="*/ 2 w 10655"/>
              <a:gd name="connsiteY10" fmla="*/ 7034 h 10735"/>
              <a:gd name="connsiteX0" fmla="*/ 8 w 10580"/>
              <a:gd name="connsiteY0" fmla="*/ 8746 h 10735"/>
              <a:gd name="connsiteX1" fmla="*/ 1754 w 10580"/>
              <a:gd name="connsiteY1" fmla="*/ 4739 h 10735"/>
              <a:gd name="connsiteX2" fmla="*/ 2625 w 10580"/>
              <a:gd name="connsiteY2" fmla="*/ 1535 h 10735"/>
              <a:gd name="connsiteX3" fmla="*/ 6388 w 10580"/>
              <a:gd name="connsiteY3" fmla="*/ 1 h 10735"/>
              <a:gd name="connsiteX4" fmla="*/ 9316 w 10580"/>
              <a:gd name="connsiteY4" fmla="*/ 1117 h 10735"/>
              <a:gd name="connsiteX5" fmla="*/ 10334 w 10580"/>
              <a:gd name="connsiteY5" fmla="*/ 6634 h 10735"/>
              <a:gd name="connsiteX6" fmla="*/ 7915 w 10580"/>
              <a:gd name="connsiteY6" fmla="*/ 9718 h 10735"/>
              <a:gd name="connsiteX7" fmla="*/ 5151 w 10580"/>
              <a:gd name="connsiteY7" fmla="*/ 10625 h 10735"/>
              <a:gd name="connsiteX8" fmla="*/ 2508 w 10580"/>
              <a:gd name="connsiteY8" fmla="*/ 10720 h 10735"/>
              <a:gd name="connsiteX9" fmla="*/ 8 w 10580"/>
              <a:gd name="connsiteY9" fmla="*/ 8746 h 10735"/>
              <a:gd name="connsiteX0" fmla="*/ 7 w 10599"/>
              <a:gd name="connsiteY0" fmla="*/ 7888 h 10735"/>
              <a:gd name="connsiteX1" fmla="*/ 1773 w 10599"/>
              <a:gd name="connsiteY1" fmla="*/ 4739 h 10735"/>
              <a:gd name="connsiteX2" fmla="*/ 2644 w 10599"/>
              <a:gd name="connsiteY2" fmla="*/ 1535 h 10735"/>
              <a:gd name="connsiteX3" fmla="*/ 6407 w 10599"/>
              <a:gd name="connsiteY3" fmla="*/ 1 h 10735"/>
              <a:gd name="connsiteX4" fmla="*/ 9335 w 10599"/>
              <a:gd name="connsiteY4" fmla="*/ 1117 h 10735"/>
              <a:gd name="connsiteX5" fmla="*/ 10353 w 10599"/>
              <a:gd name="connsiteY5" fmla="*/ 6634 h 10735"/>
              <a:gd name="connsiteX6" fmla="*/ 7934 w 10599"/>
              <a:gd name="connsiteY6" fmla="*/ 9718 h 10735"/>
              <a:gd name="connsiteX7" fmla="*/ 5170 w 10599"/>
              <a:gd name="connsiteY7" fmla="*/ 10625 h 10735"/>
              <a:gd name="connsiteX8" fmla="*/ 2527 w 10599"/>
              <a:gd name="connsiteY8" fmla="*/ 10720 h 10735"/>
              <a:gd name="connsiteX9" fmla="*/ 7 w 10599"/>
              <a:gd name="connsiteY9" fmla="*/ 7888 h 10735"/>
              <a:gd name="connsiteX0" fmla="*/ 0 w 10592"/>
              <a:gd name="connsiteY0" fmla="*/ 7888 h 10735"/>
              <a:gd name="connsiteX1" fmla="*/ 1766 w 10592"/>
              <a:gd name="connsiteY1" fmla="*/ 4739 h 10735"/>
              <a:gd name="connsiteX2" fmla="*/ 2637 w 10592"/>
              <a:gd name="connsiteY2" fmla="*/ 1535 h 10735"/>
              <a:gd name="connsiteX3" fmla="*/ 6400 w 10592"/>
              <a:gd name="connsiteY3" fmla="*/ 1 h 10735"/>
              <a:gd name="connsiteX4" fmla="*/ 9328 w 10592"/>
              <a:gd name="connsiteY4" fmla="*/ 1117 h 10735"/>
              <a:gd name="connsiteX5" fmla="*/ 10346 w 10592"/>
              <a:gd name="connsiteY5" fmla="*/ 6634 h 10735"/>
              <a:gd name="connsiteX6" fmla="*/ 7927 w 10592"/>
              <a:gd name="connsiteY6" fmla="*/ 9718 h 10735"/>
              <a:gd name="connsiteX7" fmla="*/ 5163 w 10592"/>
              <a:gd name="connsiteY7" fmla="*/ 10625 h 10735"/>
              <a:gd name="connsiteX8" fmla="*/ 2520 w 10592"/>
              <a:gd name="connsiteY8" fmla="*/ 10720 h 10735"/>
              <a:gd name="connsiteX9" fmla="*/ 0 w 10592"/>
              <a:gd name="connsiteY9" fmla="*/ 7888 h 10735"/>
              <a:gd name="connsiteX0" fmla="*/ 0 w 10592"/>
              <a:gd name="connsiteY0" fmla="*/ 7888 h 10735"/>
              <a:gd name="connsiteX1" fmla="*/ 1888 w 10592"/>
              <a:gd name="connsiteY1" fmla="*/ 4437 h 10735"/>
              <a:gd name="connsiteX2" fmla="*/ 2637 w 10592"/>
              <a:gd name="connsiteY2" fmla="*/ 1535 h 10735"/>
              <a:gd name="connsiteX3" fmla="*/ 6400 w 10592"/>
              <a:gd name="connsiteY3" fmla="*/ 1 h 10735"/>
              <a:gd name="connsiteX4" fmla="*/ 9328 w 10592"/>
              <a:gd name="connsiteY4" fmla="*/ 1117 h 10735"/>
              <a:gd name="connsiteX5" fmla="*/ 10346 w 10592"/>
              <a:gd name="connsiteY5" fmla="*/ 6634 h 10735"/>
              <a:gd name="connsiteX6" fmla="*/ 7927 w 10592"/>
              <a:gd name="connsiteY6" fmla="*/ 9718 h 10735"/>
              <a:gd name="connsiteX7" fmla="*/ 5163 w 10592"/>
              <a:gd name="connsiteY7" fmla="*/ 10625 h 10735"/>
              <a:gd name="connsiteX8" fmla="*/ 2520 w 10592"/>
              <a:gd name="connsiteY8" fmla="*/ 10720 h 10735"/>
              <a:gd name="connsiteX9" fmla="*/ 0 w 10592"/>
              <a:gd name="connsiteY9" fmla="*/ 7888 h 10735"/>
              <a:gd name="connsiteX0" fmla="*/ 0 w 10592"/>
              <a:gd name="connsiteY0" fmla="*/ 7888 h 10735"/>
              <a:gd name="connsiteX1" fmla="*/ 1888 w 10592"/>
              <a:gd name="connsiteY1" fmla="*/ 4437 h 10735"/>
              <a:gd name="connsiteX2" fmla="*/ 2637 w 10592"/>
              <a:gd name="connsiteY2" fmla="*/ 1535 h 10735"/>
              <a:gd name="connsiteX3" fmla="*/ 6400 w 10592"/>
              <a:gd name="connsiteY3" fmla="*/ 1 h 10735"/>
              <a:gd name="connsiteX4" fmla="*/ 9328 w 10592"/>
              <a:gd name="connsiteY4" fmla="*/ 1117 h 10735"/>
              <a:gd name="connsiteX5" fmla="*/ 10346 w 10592"/>
              <a:gd name="connsiteY5" fmla="*/ 6634 h 10735"/>
              <a:gd name="connsiteX6" fmla="*/ 7927 w 10592"/>
              <a:gd name="connsiteY6" fmla="*/ 9718 h 10735"/>
              <a:gd name="connsiteX7" fmla="*/ 5163 w 10592"/>
              <a:gd name="connsiteY7" fmla="*/ 10625 h 10735"/>
              <a:gd name="connsiteX8" fmla="*/ 2520 w 10592"/>
              <a:gd name="connsiteY8" fmla="*/ 10720 h 10735"/>
              <a:gd name="connsiteX9" fmla="*/ 0 w 10592"/>
              <a:gd name="connsiteY9" fmla="*/ 7888 h 10735"/>
              <a:gd name="connsiteX0" fmla="*/ 0 w 10592"/>
              <a:gd name="connsiteY0" fmla="*/ 7888 h 10735"/>
              <a:gd name="connsiteX1" fmla="*/ 1888 w 10592"/>
              <a:gd name="connsiteY1" fmla="*/ 4437 h 10735"/>
              <a:gd name="connsiteX2" fmla="*/ 2637 w 10592"/>
              <a:gd name="connsiteY2" fmla="*/ 1535 h 10735"/>
              <a:gd name="connsiteX3" fmla="*/ 6400 w 10592"/>
              <a:gd name="connsiteY3" fmla="*/ 1 h 10735"/>
              <a:gd name="connsiteX4" fmla="*/ 9328 w 10592"/>
              <a:gd name="connsiteY4" fmla="*/ 1117 h 10735"/>
              <a:gd name="connsiteX5" fmla="*/ 10346 w 10592"/>
              <a:gd name="connsiteY5" fmla="*/ 6634 h 10735"/>
              <a:gd name="connsiteX6" fmla="*/ 7927 w 10592"/>
              <a:gd name="connsiteY6" fmla="*/ 9718 h 10735"/>
              <a:gd name="connsiteX7" fmla="*/ 5163 w 10592"/>
              <a:gd name="connsiteY7" fmla="*/ 10625 h 10735"/>
              <a:gd name="connsiteX8" fmla="*/ 2520 w 10592"/>
              <a:gd name="connsiteY8" fmla="*/ 10720 h 10735"/>
              <a:gd name="connsiteX9" fmla="*/ 0 w 10592"/>
              <a:gd name="connsiteY9" fmla="*/ 7888 h 10735"/>
              <a:gd name="connsiteX0" fmla="*/ 0 w 10511"/>
              <a:gd name="connsiteY0" fmla="*/ 8027 h 10735"/>
              <a:gd name="connsiteX1" fmla="*/ 1807 w 10511"/>
              <a:gd name="connsiteY1" fmla="*/ 4437 h 10735"/>
              <a:gd name="connsiteX2" fmla="*/ 2556 w 10511"/>
              <a:gd name="connsiteY2" fmla="*/ 1535 h 10735"/>
              <a:gd name="connsiteX3" fmla="*/ 6319 w 10511"/>
              <a:gd name="connsiteY3" fmla="*/ 1 h 10735"/>
              <a:gd name="connsiteX4" fmla="*/ 9247 w 10511"/>
              <a:gd name="connsiteY4" fmla="*/ 1117 h 10735"/>
              <a:gd name="connsiteX5" fmla="*/ 10265 w 10511"/>
              <a:gd name="connsiteY5" fmla="*/ 6634 h 10735"/>
              <a:gd name="connsiteX6" fmla="*/ 7846 w 10511"/>
              <a:gd name="connsiteY6" fmla="*/ 9718 h 10735"/>
              <a:gd name="connsiteX7" fmla="*/ 5082 w 10511"/>
              <a:gd name="connsiteY7" fmla="*/ 10625 h 10735"/>
              <a:gd name="connsiteX8" fmla="*/ 2439 w 10511"/>
              <a:gd name="connsiteY8" fmla="*/ 10720 h 10735"/>
              <a:gd name="connsiteX9" fmla="*/ 0 w 10511"/>
              <a:gd name="connsiteY9" fmla="*/ 8027 h 10735"/>
              <a:gd name="connsiteX0" fmla="*/ 37 w 10548"/>
              <a:gd name="connsiteY0" fmla="*/ 8027 h 10735"/>
              <a:gd name="connsiteX1" fmla="*/ 1844 w 10548"/>
              <a:gd name="connsiteY1" fmla="*/ 4437 h 10735"/>
              <a:gd name="connsiteX2" fmla="*/ 2593 w 10548"/>
              <a:gd name="connsiteY2" fmla="*/ 1535 h 10735"/>
              <a:gd name="connsiteX3" fmla="*/ 6356 w 10548"/>
              <a:gd name="connsiteY3" fmla="*/ 1 h 10735"/>
              <a:gd name="connsiteX4" fmla="*/ 9284 w 10548"/>
              <a:gd name="connsiteY4" fmla="*/ 1117 h 10735"/>
              <a:gd name="connsiteX5" fmla="*/ 10302 w 10548"/>
              <a:gd name="connsiteY5" fmla="*/ 6634 h 10735"/>
              <a:gd name="connsiteX6" fmla="*/ 7883 w 10548"/>
              <a:gd name="connsiteY6" fmla="*/ 9718 h 10735"/>
              <a:gd name="connsiteX7" fmla="*/ 5119 w 10548"/>
              <a:gd name="connsiteY7" fmla="*/ 10625 h 10735"/>
              <a:gd name="connsiteX8" fmla="*/ 2476 w 10548"/>
              <a:gd name="connsiteY8" fmla="*/ 10720 h 10735"/>
              <a:gd name="connsiteX9" fmla="*/ 37 w 10548"/>
              <a:gd name="connsiteY9" fmla="*/ 8027 h 10735"/>
              <a:gd name="connsiteX0" fmla="*/ 16 w 10527"/>
              <a:gd name="connsiteY0" fmla="*/ 8027 h 10735"/>
              <a:gd name="connsiteX1" fmla="*/ 1823 w 10527"/>
              <a:gd name="connsiteY1" fmla="*/ 4437 h 10735"/>
              <a:gd name="connsiteX2" fmla="*/ 2572 w 10527"/>
              <a:gd name="connsiteY2" fmla="*/ 1535 h 10735"/>
              <a:gd name="connsiteX3" fmla="*/ 6335 w 10527"/>
              <a:gd name="connsiteY3" fmla="*/ 1 h 10735"/>
              <a:gd name="connsiteX4" fmla="*/ 9263 w 10527"/>
              <a:gd name="connsiteY4" fmla="*/ 1117 h 10735"/>
              <a:gd name="connsiteX5" fmla="*/ 10281 w 10527"/>
              <a:gd name="connsiteY5" fmla="*/ 6634 h 10735"/>
              <a:gd name="connsiteX6" fmla="*/ 7862 w 10527"/>
              <a:gd name="connsiteY6" fmla="*/ 9718 h 10735"/>
              <a:gd name="connsiteX7" fmla="*/ 5098 w 10527"/>
              <a:gd name="connsiteY7" fmla="*/ 10625 h 10735"/>
              <a:gd name="connsiteX8" fmla="*/ 2455 w 10527"/>
              <a:gd name="connsiteY8" fmla="*/ 10720 h 10735"/>
              <a:gd name="connsiteX9" fmla="*/ 16 w 10527"/>
              <a:gd name="connsiteY9" fmla="*/ 8027 h 10735"/>
              <a:gd name="connsiteX0" fmla="*/ 14 w 10586"/>
              <a:gd name="connsiteY0" fmla="*/ 7865 h 10735"/>
              <a:gd name="connsiteX1" fmla="*/ 1882 w 10586"/>
              <a:gd name="connsiteY1" fmla="*/ 4437 h 10735"/>
              <a:gd name="connsiteX2" fmla="*/ 2631 w 10586"/>
              <a:gd name="connsiteY2" fmla="*/ 1535 h 10735"/>
              <a:gd name="connsiteX3" fmla="*/ 6394 w 10586"/>
              <a:gd name="connsiteY3" fmla="*/ 1 h 10735"/>
              <a:gd name="connsiteX4" fmla="*/ 9322 w 10586"/>
              <a:gd name="connsiteY4" fmla="*/ 1117 h 10735"/>
              <a:gd name="connsiteX5" fmla="*/ 10340 w 10586"/>
              <a:gd name="connsiteY5" fmla="*/ 6634 h 10735"/>
              <a:gd name="connsiteX6" fmla="*/ 7921 w 10586"/>
              <a:gd name="connsiteY6" fmla="*/ 9718 h 10735"/>
              <a:gd name="connsiteX7" fmla="*/ 5157 w 10586"/>
              <a:gd name="connsiteY7" fmla="*/ 10625 h 10735"/>
              <a:gd name="connsiteX8" fmla="*/ 2514 w 10586"/>
              <a:gd name="connsiteY8" fmla="*/ 10720 h 10735"/>
              <a:gd name="connsiteX9" fmla="*/ 14 w 10586"/>
              <a:gd name="connsiteY9" fmla="*/ 7865 h 10735"/>
              <a:gd name="connsiteX0" fmla="*/ 24 w 10596"/>
              <a:gd name="connsiteY0" fmla="*/ 7865 h 10735"/>
              <a:gd name="connsiteX1" fmla="*/ 1892 w 10596"/>
              <a:gd name="connsiteY1" fmla="*/ 4437 h 10735"/>
              <a:gd name="connsiteX2" fmla="*/ 2641 w 10596"/>
              <a:gd name="connsiteY2" fmla="*/ 1535 h 10735"/>
              <a:gd name="connsiteX3" fmla="*/ 6404 w 10596"/>
              <a:gd name="connsiteY3" fmla="*/ 1 h 10735"/>
              <a:gd name="connsiteX4" fmla="*/ 9332 w 10596"/>
              <a:gd name="connsiteY4" fmla="*/ 1117 h 10735"/>
              <a:gd name="connsiteX5" fmla="*/ 10350 w 10596"/>
              <a:gd name="connsiteY5" fmla="*/ 6634 h 10735"/>
              <a:gd name="connsiteX6" fmla="*/ 7931 w 10596"/>
              <a:gd name="connsiteY6" fmla="*/ 9718 h 10735"/>
              <a:gd name="connsiteX7" fmla="*/ 5167 w 10596"/>
              <a:gd name="connsiteY7" fmla="*/ 10625 h 10735"/>
              <a:gd name="connsiteX8" fmla="*/ 2524 w 10596"/>
              <a:gd name="connsiteY8" fmla="*/ 10720 h 10735"/>
              <a:gd name="connsiteX9" fmla="*/ 24 w 10596"/>
              <a:gd name="connsiteY9" fmla="*/ 7865 h 10735"/>
              <a:gd name="connsiteX0" fmla="*/ 85 w 10657"/>
              <a:gd name="connsiteY0" fmla="*/ 7865 h 10735"/>
              <a:gd name="connsiteX1" fmla="*/ 1953 w 10657"/>
              <a:gd name="connsiteY1" fmla="*/ 4437 h 10735"/>
              <a:gd name="connsiteX2" fmla="*/ 2702 w 10657"/>
              <a:gd name="connsiteY2" fmla="*/ 1535 h 10735"/>
              <a:gd name="connsiteX3" fmla="*/ 6465 w 10657"/>
              <a:gd name="connsiteY3" fmla="*/ 1 h 10735"/>
              <a:gd name="connsiteX4" fmla="*/ 9393 w 10657"/>
              <a:gd name="connsiteY4" fmla="*/ 1117 h 10735"/>
              <a:gd name="connsiteX5" fmla="*/ 10411 w 10657"/>
              <a:gd name="connsiteY5" fmla="*/ 6634 h 10735"/>
              <a:gd name="connsiteX6" fmla="*/ 7992 w 10657"/>
              <a:gd name="connsiteY6" fmla="*/ 9718 h 10735"/>
              <a:gd name="connsiteX7" fmla="*/ 5228 w 10657"/>
              <a:gd name="connsiteY7" fmla="*/ 10625 h 10735"/>
              <a:gd name="connsiteX8" fmla="*/ 2585 w 10657"/>
              <a:gd name="connsiteY8" fmla="*/ 10720 h 10735"/>
              <a:gd name="connsiteX9" fmla="*/ 85 w 10657"/>
              <a:gd name="connsiteY9" fmla="*/ 7865 h 10735"/>
              <a:gd name="connsiteX0" fmla="*/ 25 w 10597"/>
              <a:gd name="connsiteY0" fmla="*/ 7865 h 10735"/>
              <a:gd name="connsiteX1" fmla="*/ 1893 w 10597"/>
              <a:gd name="connsiteY1" fmla="*/ 4437 h 10735"/>
              <a:gd name="connsiteX2" fmla="*/ 2642 w 10597"/>
              <a:gd name="connsiteY2" fmla="*/ 1535 h 10735"/>
              <a:gd name="connsiteX3" fmla="*/ 6405 w 10597"/>
              <a:gd name="connsiteY3" fmla="*/ 1 h 10735"/>
              <a:gd name="connsiteX4" fmla="*/ 9333 w 10597"/>
              <a:gd name="connsiteY4" fmla="*/ 1117 h 10735"/>
              <a:gd name="connsiteX5" fmla="*/ 10351 w 10597"/>
              <a:gd name="connsiteY5" fmla="*/ 6634 h 10735"/>
              <a:gd name="connsiteX6" fmla="*/ 7932 w 10597"/>
              <a:gd name="connsiteY6" fmla="*/ 9718 h 10735"/>
              <a:gd name="connsiteX7" fmla="*/ 5168 w 10597"/>
              <a:gd name="connsiteY7" fmla="*/ 10625 h 10735"/>
              <a:gd name="connsiteX8" fmla="*/ 2525 w 10597"/>
              <a:gd name="connsiteY8" fmla="*/ 10720 h 10735"/>
              <a:gd name="connsiteX9" fmla="*/ 25 w 10597"/>
              <a:gd name="connsiteY9" fmla="*/ 7865 h 10735"/>
              <a:gd name="connsiteX0" fmla="*/ 25 w 10597"/>
              <a:gd name="connsiteY0" fmla="*/ 7865 h 10735"/>
              <a:gd name="connsiteX1" fmla="*/ 1893 w 10597"/>
              <a:gd name="connsiteY1" fmla="*/ 4437 h 10735"/>
              <a:gd name="connsiteX2" fmla="*/ 2642 w 10597"/>
              <a:gd name="connsiteY2" fmla="*/ 1535 h 10735"/>
              <a:gd name="connsiteX3" fmla="*/ 6405 w 10597"/>
              <a:gd name="connsiteY3" fmla="*/ 1 h 10735"/>
              <a:gd name="connsiteX4" fmla="*/ 9333 w 10597"/>
              <a:gd name="connsiteY4" fmla="*/ 1117 h 10735"/>
              <a:gd name="connsiteX5" fmla="*/ 10351 w 10597"/>
              <a:gd name="connsiteY5" fmla="*/ 6634 h 10735"/>
              <a:gd name="connsiteX6" fmla="*/ 7932 w 10597"/>
              <a:gd name="connsiteY6" fmla="*/ 9718 h 10735"/>
              <a:gd name="connsiteX7" fmla="*/ 5168 w 10597"/>
              <a:gd name="connsiteY7" fmla="*/ 10625 h 10735"/>
              <a:gd name="connsiteX8" fmla="*/ 2525 w 10597"/>
              <a:gd name="connsiteY8" fmla="*/ 10720 h 10735"/>
              <a:gd name="connsiteX9" fmla="*/ 25 w 10597"/>
              <a:gd name="connsiteY9" fmla="*/ 7865 h 10735"/>
              <a:gd name="connsiteX0" fmla="*/ 54 w 10626"/>
              <a:gd name="connsiteY0" fmla="*/ 7865 h 10735"/>
              <a:gd name="connsiteX1" fmla="*/ 1922 w 10626"/>
              <a:gd name="connsiteY1" fmla="*/ 4437 h 10735"/>
              <a:gd name="connsiteX2" fmla="*/ 2671 w 10626"/>
              <a:gd name="connsiteY2" fmla="*/ 1535 h 10735"/>
              <a:gd name="connsiteX3" fmla="*/ 6434 w 10626"/>
              <a:gd name="connsiteY3" fmla="*/ 1 h 10735"/>
              <a:gd name="connsiteX4" fmla="*/ 9362 w 10626"/>
              <a:gd name="connsiteY4" fmla="*/ 1117 h 10735"/>
              <a:gd name="connsiteX5" fmla="*/ 10380 w 10626"/>
              <a:gd name="connsiteY5" fmla="*/ 6634 h 10735"/>
              <a:gd name="connsiteX6" fmla="*/ 7961 w 10626"/>
              <a:gd name="connsiteY6" fmla="*/ 9718 h 10735"/>
              <a:gd name="connsiteX7" fmla="*/ 5197 w 10626"/>
              <a:gd name="connsiteY7" fmla="*/ 10625 h 10735"/>
              <a:gd name="connsiteX8" fmla="*/ 2554 w 10626"/>
              <a:gd name="connsiteY8" fmla="*/ 10720 h 10735"/>
              <a:gd name="connsiteX9" fmla="*/ 54 w 10626"/>
              <a:gd name="connsiteY9" fmla="*/ 7865 h 10735"/>
              <a:gd name="connsiteX0" fmla="*/ 59 w 10631"/>
              <a:gd name="connsiteY0" fmla="*/ 7865 h 10735"/>
              <a:gd name="connsiteX1" fmla="*/ 1927 w 10631"/>
              <a:gd name="connsiteY1" fmla="*/ 4437 h 10735"/>
              <a:gd name="connsiteX2" fmla="*/ 2676 w 10631"/>
              <a:gd name="connsiteY2" fmla="*/ 1535 h 10735"/>
              <a:gd name="connsiteX3" fmla="*/ 6439 w 10631"/>
              <a:gd name="connsiteY3" fmla="*/ 1 h 10735"/>
              <a:gd name="connsiteX4" fmla="*/ 9367 w 10631"/>
              <a:gd name="connsiteY4" fmla="*/ 1117 h 10735"/>
              <a:gd name="connsiteX5" fmla="*/ 10385 w 10631"/>
              <a:gd name="connsiteY5" fmla="*/ 6634 h 10735"/>
              <a:gd name="connsiteX6" fmla="*/ 7966 w 10631"/>
              <a:gd name="connsiteY6" fmla="*/ 9718 h 10735"/>
              <a:gd name="connsiteX7" fmla="*/ 5202 w 10631"/>
              <a:gd name="connsiteY7" fmla="*/ 10625 h 10735"/>
              <a:gd name="connsiteX8" fmla="*/ 2559 w 10631"/>
              <a:gd name="connsiteY8" fmla="*/ 10720 h 10735"/>
              <a:gd name="connsiteX9" fmla="*/ 59 w 10631"/>
              <a:gd name="connsiteY9" fmla="*/ 7865 h 10735"/>
              <a:gd name="connsiteX0" fmla="*/ 62 w 10532"/>
              <a:gd name="connsiteY0" fmla="*/ 8306 h 10735"/>
              <a:gd name="connsiteX1" fmla="*/ 1828 w 10532"/>
              <a:gd name="connsiteY1" fmla="*/ 4437 h 10735"/>
              <a:gd name="connsiteX2" fmla="*/ 2577 w 10532"/>
              <a:gd name="connsiteY2" fmla="*/ 1535 h 10735"/>
              <a:gd name="connsiteX3" fmla="*/ 6340 w 10532"/>
              <a:gd name="connsiteY3" fmla="*/ 1 h 10735"/>
              <a:gd name="connsiteX4" fmla="*/ 9268 w 10532"/>
              <a:gd name="connsiteY4" fmla="*/ 1117 h 10735"/>
              <a:gd name="connsiteX5" fmla="*/ 10286 w 10532"/>
              <a:gd name="connsiteY5" fmla="*/ 6634 h 10735"/>
              <a:gd name="connsiteX6" fmla="*/ 7867 w 10532"/>
              <a:gd name="connsiteY6" fmla="*/ 9718 h 10735"/>
              <a:gd name="connsiteX7" fmla="*/ 5103 w 10532"/>
              <a:gd name="connsiteY7" fmla="*/ 10625 h 10735"/>
              <a:gd name="connsiteX8" fmla="*/ 2460 w 10532"/>
              <a:gd name="connsiteY8" fmla="*/ 10720 h 10735"/>
              <a:gd name="connsiteX9" fmla="*/ 62 w 10532"/>
              <a:gd name="connsiteY9" fmla="*/ 8306 h 10735"/>
              <a:gd name="connsiteX0" fmla="*/ 111 w 10581"/>
              <a:gd name="connsiteY0" fmla="*/ 8306 h 10735"/>
              <a:gd name="connsiteX1" fmla="*/ 1877 w 10581"/>
              <a:gd name="connsiteY1" fmla="*/ 4437 h 10735"/>
              <a:gd name="connsiteX2" fmla="*/ 2626 w 10581"/>
              <a:gd name="connsiteY2" fmla="*/ 1535 h 10735"/>
              <a:gd name="connsiteX3" fmla="*/ 6389 w 10581"/>
              <a:gd name="connsiteY3" fmla="*/ 1 h 10735"/>
              <a:gd name="connsiteX4" fmla="*/ 9317 w 10581"/>
              <a:gd name="connsiteY4" fmla="*/ 1117 h 10735"/>
              <a:gd name="connsiteX5" fmla="*/ 10335 w 10581"/>
              <a:gd name="connsiteY5" fmla="*/ 6634 h 10735"/>
              <a:gd name="connsiteX6" fmla="*/ 7916 w 10581"/>
              <a:gd name="connsiteY6" fmla="*/ 9718 h 10735"/>
              <a:gd name="connsiteX7" fmla="*/ 5152 w 10581"/>
              <a:gd name="connsiteY7" fmla="*/ 10625 h 10735"/>
              <a:gd name="connsiteX8" fmla="*/ 2509 w 10581"/>
              <a:gd name="connsiteY8" fmla="*/ 10720 h 10735"/>
              <a:gd name="connsiteX9" fmla="*/ 111 w 10581"/>
              <a:gd name="connsiteY9" fmla="*/ 8306 h 10735"/>
              <a:gd name="connsiteX0" fmla="*/ 116 w 10586"/>
              <a:gd name="connsiteY0" fmla="*/ 8306 h 10735"/>
              <a:gd name="connsiteX1" fmla="*/ 1882 w 10586"/>
              <a:gd name="connsiteY1" fmla="*/ 4437 h 10735"/>
              <a:gd name="connsiteX2" fmla="*/ 2631 w 10586"/>
              <a:gd name="connsiteY2" fmla="*/ 1535 h 10735"/>
              <a:gd name="connsiteX3" fmla="*/ 6394 w 10586"/>
              <a:gd name="connsiteY3" fmla="*/ 1 h 10735"/>
              <a:gd name="connsiteX4" fmla="*/ 9322 w 10586"/>
              <a:gd name="connsiteY4" fmla="*/ 1117 h 10735"/>
              <a:gd name="connsiteX5" fmla="*/ 10340 w 10586"/>
              <a:gd name="connsiteY5" fmla="*/ 6634 h 10735"/>
              <a:gd name="connsiteX6" fmla="*/ 7921 w 10586"/>
              <a:gd name="connsiteY6" fmla="*/ 9718 h 10735"/>
              <a:gd name="connsiteX7" fmla="*/ 5157 w 10586"/>
              <a:gd name="connsiteY7" fmla="*/ 10625 h 10735"/>
              <a:gd name="connsiteX8" fmla="*/ 2514 w 10586"/>
              <a:gd name="connsiteY8" fmla="*/ 10720 h 10735"/>
              <a:gd name="connsiteX9" fmla="*/ 116 w 10586"/>
              <a:gd name="connsiteY9" fmla="*/ 8306 h 10735"/>
              <a:gd name="connsiteX0" fmla="*/ 11 w 10481"/>
              <a:gd name="connsiteY0" fmla="*/ 8306 h 10750"/>
              <a:gd name="connsiteX1" fmla="*/ 1777 w 10481"/>
              <a:gd name="connsiteY1" fmla="*/ 4437 h 10750"/>
              <a:gd name="connsiteX2" fmla="*/ 2526 w 10481"/>
              <a:gd name="connsiteY2" fmla="*/ 1535 h 10750"/>
              <a:gd name="connsiteX3" fmla="*/ 6289 w 10481"/>
              <a:gd name="connsiteY3" fmla="*/ 1 h 10750"/>
              <a:gd name="connsiteX4" fmla="*/ 9217 w 10481"/>
              <a:gd name="connsiteY4" fmla="*/ 1117 h 10750"/>
              <a:gd name="connsiteX5" fmla="*/ 10235 w 10481"/>
              <a:gd name="connsiteY5" fmla="*/ 6634 h 10750"/>
              <a:gd name="connsiteX6" fmla="*/ 7816 w 10481"/>
              <a:gd name="connsiteY6" fmla="*/ 9718 h 10750"/>
              <a:gd name="connsiteX7" fmla="*/ 5052 w 10481"/>
              <a:gd name="connsiteY7" fmla="*/ 10625 h 10750"/>
              <a:gd name="connsiteX8" fmla="*/ 2694 w 10481"/>
              <a:gd name="connsiteY8" fmla="*/ 10743 h 10750"/>
              <a:gd name="connsiteX9" fmla="*/ 11 w 10481"/>
              <a:gd name="connsiteY9" fmla="*/ 8306 h 10750"/>
              <a:gd name="connsiteX0" fmla="*/ 98 w 10568"/>
              <a:gd name="connsiteY0" fmla="*/ 8306 h 10625"/>
              <a:gd name="connsiteX1" fmla="*/ 1864 w 10568"/>
              <a:gd name="connsiteY1" fmla="*/ 4437 h 10625"/>
              <a:gd name="connsiteX2" fmla="*/ 2613 w 10568"/>
              <a:gd name="connsiteY2" fmla="*/ 1535 h 10625"/>
              <a:gd name="connsiteX3" fmla="*/ 6376 w 10568"/>
              <a:gd name="connsiteY3" fmla="*/ 1 h 10625"/>
              <a:gd name="connsiteX4" fmla="*/ 9304 w 10568"/>
              <a:gd name="connsiteY4" fmla="*/ 1117 h 10625"/>
              <a:gd name="connsiteX5" fmla="*/ 10322 w 10568"/>
              <a:gd name="connsiteY5" fmla="*/ 6634 h 10625"/>
              <a:gd name="connsiteX6" fmla="*/ 7903 w 10568"/>
              <a:gd name="connsiteY6" fmla="*/ 9718 h 10625"/>
              <a:gd name="connsiteX7" fmla="*/ 5139 w 10568"/>
              <a:gd name="connsiteY7" fmla="*/ 10625 h 10625"/>
              <a:gd name="connsiteX8" fmla="*/ 98 w 10568"/>
              <a:gd name="connsiteY8" fmla="*/ 8306 h 10625"/>
              <a:gd name="connsiteX0" fmla="*/ 98 w 10568"/>
              <a:gd name="connsiteY0" fmla="*/ 8306 h 10658"/>
              <a:gd name="connsiteX1" fmla="*/ 1864 w 10568"/>
              <a:gd name="connsiteY1" fmla="*/ 4437 h 10658"/>
              <a:gd name="connsiteX2" fmla="*/ 2613 w 10568"/>
              <a:gd name="connsiteY2" fmla="*/ 1535 h 10658"/>
              <a:gd name="connsiteX3" fmla="*/ 6376 w 10568"/>
              <a:gd name="connsiteY3" fmla="*/ 1 h 10658"/>
              <a:gd name="connsiteX4" fmla="*/ 9304 w 10568"/>
              <a:gd name="connsiteY4" fmla="*/ 1117 h 10658"/>
              <a:gd name="connsiteX5" fmla="*/ 10322 w 10568"/>
              <a:gd name="connsiteY5" fmla="*/ 6634 h 10658"/>
              <a:gd name="connsiteX6" fmla="*/ 7903 w 10568"/>
              <a:gd name="connsiteY6" fmla="*/ 9718 h 10658"/>
              <a:gd name="connsiteX7" fmla="*/ 5139 w 10568"/>
              <a:gd name="connsiteY7" fmla="*/ 10625 h 10658"/>
              <a:gd name="connsiteX8" fmla="*/ 98 w 10568"/>
              <a:gd name="connsiteY8" fmla="*/ 8306 h 10658"/>
              <a:gd name="connsiteX0" fmla="*/ 98 w 10568"/>
              <a:gd name="connsiteY0" fmla="*/ 8306 h 10670"/>
              <a:gd name="connsiteX1" fmla="*/ 1864 w 10568"/>
              <a:gd name="connsiteY1" fmla="*/ 4437 h 10670"/>
              <a:gd name="connsiteX2" fmla="*/ 2613 w 10568"/>
              <a:gd name="connsiteY2" fmla="*/ 1535 h 10670"/>
              <a:gd name="connsiteX3" fmla="*/ 6376 w 10568"/>
              <a:gd name="connsiteY3" fmla="*/ 1 h 10670"/>
              <a:gd name="connsiteX4" fmla="*/ 9304 w 10568"/>
              <a:gd name="connsiteY4" fmla="*/ 1117 h 10670"/>
              <a:gd name="connsiteX5" fmla="*/ 10322 w 10568"/>
              <a:gd name="connsiteY5" fmla="*/ 6634 h 10670"/>
              <a:gd name="connsiteX6" fmla="*/ 7903 w 10568"/>
              <a:gd name="connsiteY6" fmla="*/ 9718 h 10670"/>
              <a:gd name="connsiteX7" fmla="*/ 5139 w 10568"/>
              <a:gd name="connsiteY7" fmla="*/ 10625 h 10670"/>
              <a:gd name="connsiteX8" fmla="*/ 98 w 10568"/>
              <a:gd name="connsiteY8" fmla="*/ 8306 h 10670"/>
              <a:gd name="connsiteX0" fmla="*/ 38 w 10508"/>
              <a:gd name="connsiteY0" fmla="*/ 8306 h 10853"/>
              <a:gd name="connsiteX1" fmla="*/ 1804 w 10508"/>
              <a:gd name="connsiteY1" fmla="*/ 4437 h 10853"/>
              <a:gd name="connsiteX2" fmla="*/ 2553 w 10508"/>
              <a:gd name="connsiteY2" fmla="*/ 1535 h 10853"/>
              <a:gd name="connsiteX3" fmla="*/ 6316 w 10508"/>
              <a:gd name="connsiteY3" fmla="*/ 1 h 10853"/>
              <a:gd name="connsiteX4" fmla="*/ 9244 w 10508"/>
              <a:gd name="connsiteY4" fmla="*/ 1117 h 10853"/>
              <a:gd name="connsiteX5" fmla="*/ 10262 w 10508"/>
              <a:gd name="connsiteY5" fmla="*/ 6634 h 10853"/>
              <a:gd name="connsiteX6" fmla="*/ 7843 w 10508"/>
              <a:gd name="connsiteY6" fmla="*/ 9718 h 10853"/>
              <a:gd name="connsiteX7" fmla="*/ 3653 w 10508"/>
              <a:gd name="connsiteY7" fmla="*/ 10811 h 10853"/>
              <a:gd name="connsiteX8" fmla="*/ 38 w 10508"/>
              <a:gd name="connsiteY8" fmla="*/ 8306 h 10853"/>
              <a:gd name="connsiteX0" fmla="*/ 38 w 10508"/>
              <a:gd name="connsiteY0" fmla="*/ 8306 h 10851"/>
              <a:gd name="connsiteX1" fmla="*/ 1804 w 10508"/>
              <a:gd name="connsiteY1" fmla="*/ 4437 h 10851"/>
              <a:gd name="connsiteX2" fmla="*/ 2553 w 10508"/>
              <a:gd name="connsiteY2" fmla="*/ 1535 h 10851"/>
              <a:gd name="connsiteX3" fmla="*/ 6316 w 10508"/>
              <a:gd name="connsiteY3" fmla="*/ 1 h 10851"/>
              <a:gd name="connsiteX4" fmla="*/ 9244 w 10508"/>
              <a:gd name="connsiteY4" fmla="*/ 1117 h 10851"/>
              <a:gd name="connsiteX5" fmla="*/ 10262 w 10508"/>
              <a:gd name="connsiteY5" fmla="*/ 6634 h 10851"/>
              <a:gd name="connsiteX6" fmla="*/ 7843 w 10508"/>
              <a:gd name="connsiteY6" fmla="*/ 9718 h 10851"/>
              <a:gd name="connsiteX7" fmla="*/ 3653 w 10508"/>
              <a:gd name="connsiteY7" fmla="*/ 10811 h 10851"/>
              <a:gd name="connsiteX8" fmla="*/ 38 w 10508"/>
              <a:gd name="connsiteY8" fmla="*/ 8306 h 10851"/>
              <a:gd name="connsiteX0" fmla="*/ 38 w 10508"/>
              <a:gd name="connsiteY0" fmla="*/ 8306 h 10853"/>
              <a:gd name="connsiteX1" fmla="*/ 1804 w 10508"/>
              <a:gd name="connsiteY1" fmla="*/ 4437 h 10853"/>
              <a:gd name="connsiteX2" fmla="*/ 2553 w 10508"/>
              <a:gd name="connsiteY2" fmla="*/ 1535 h 10853"/>
              <a:gd name="connsiteX3" fmla="*/ 6316 w 10508"/>
              <a:gd name="connsiteY3" fmla="*/ 1 h 10853"/>
              <a:gd name="connsiteX4" fmla="*/ 9244 w 10508"/>
              <a:gd name="connsiteY4" fmla="*/ 1117 h 10853"/>
              <a:gd name="connsiteX5" fmla="*/ 10262 w 10508"/>
              <a:gd name="connsiteY5" fmla="*/ 6634 h 10853"/>
              <a:gd name="connsiteX6" fmla="*/ 7802 w 10508"/>
              <a:gd name="connsiteY6" fmla="*/ 9648 h 10853"/>
              <a:gd name="connsiteX7" fmla="*/ 3653 w 10508"/>
              <a:gd name="connsiteY7" fmla="*/ 10811 h 10853"/>
              <a:gd name="connsiteX8" fmla="*/ 38 w 10508"/>
              <a:gd name="connsiteY8" fmla="*/ 8306 h 10853"/>
              <a:gd name="connsiteX0" fmla="*/ 38 w 10508"/>
              <a:gd name="connsiteY0" fmla="*/ 8306 h 10826"/>
              <a:gd name="connsiteX1" fmla="*/ 1804 w 10508"/>
              <a:gd name="connsiteY1" fmla="*/ 4437 h 10826"/>
              <a:gd name="connsiteX2" fmla="*/ 2553 w 10508"/>
              <a:gd name="connsiteY2" fmla="*/ 1535 h 10826"/>
              <a:gd name="connsiteX3" fmla="*/ 6316 w 10508"/>
              <a:gd name="connsiteY3" fmla="*/ 1 h 10826"/>
              <a:gd name="connsiteX4" fmla="*/ 9244 w 10508"/>
              <a:gd name="connsiteY4" fmla="*/ 1117 h 10826"/>
              <a:gd name="connsiteX5" fmla="*/ 10262 w 10508"/>
              <a:gd name="connsiteY5" fmla="*/ 6634 h 10826"/>
              <a:gd name="connsiteX6" fmla="*/ 7802 w 10508"/>
              <a:gd name="connsiteY6" fmla="*/ 9648 h 10826"/>
              <a:gd name="connsiteX7" fmla="*/ 3653 w 10508"/>
              <a:gd name="connsiteY7" fmla="*/ 10811 h 10826"/>
              <a:gd name="connsiteX8" fmla="*/ 38 w 10508"/>
              <a:gd name="connsiteY8" fmla="*/ 8306 h 10826"/>
              <a:gd name="connsiteX0" fmla="*/ 26 w 10496"/>
              <a:gd name="connsiteY0" fmla="*/ 8306 h 10758"/>
              <a:gd name="connsiteX1" fmla="*/ 1792 w 10496"/>
              <a:gd name="connsiteY1" fmla="*/ 4437 h 10758"/>
              <a:gd name="connsiteX2" fmla="*/ 2541 w 10496"/>
              <a:gd name="connsiteY2" fmla="*/ 1535 h 10758"/>
              <a:gd name="connsiteX3" fmla="*/ 6304 w 10496"/>
              <a:gd name="connsiteY3" fmla="*/ 1 h 10758"/>
              <a:gd name="connsiteX4" fmla="*/ 9232 w 10496"/>
              <a:gd name="connsiteY4" fmla="*/ 1117 h 10758"/>
              <a:gd name="connsiteX5" fmla="*/ 10250 w 10496"/>
              <a:gd name="connsiteY5" fmla="*/ 6634 h 10758"/>
              <a:gd name="connsiteX6" fmla="*/ 7790 w 10496"/>
              <a:gd name="connsiteY6" fmla="*/ 9648 h 10758"/>
              <a:gd name="connsiteX7" fmla="*/ 3254 w 10496"/>
              <a:gd name="connsiteY7" fmla="*/ 10741 h 10758"/>
              <a:gd name="connsiteX8" fmla="*/ 26 w 10496"/>
              <a:gd name="connsiteY8" fmla="*/ 8306 h 10758"/>
              <a:gd name="connsiteX0" fmla="*/ 26 w 10496"/>
              <a:gd name="connsiteY0" fmla="*/ 8306 h 10744"/>
              <a:gd name="connsiteX1" fmla="*/ 1792 w 10496"/>
              <a:gd name="connsiteY1" fmla="*/ 4437 h 10744"/>
              <a:gd name="connsiteX2" fmla="*/ 2541 w 10496"/>
              <a:gd name="connsiteY2" fmla="*/ 1535 h 10744"/>
              <a:gd name="connsiteX3" fmla="*/ 6304 w 10496"/>
              <a:gd name="connsiteY3" fmla="*/ 1 h 10744"/>
              <a:gd name="connsiteX4" fmla="*/ 9232 w 10496"/>
              <a:gd name="connsiteY4" fmla="*/ 1117 h 10744"/>
              <a:gd name="connsiteX5" fmla="*/ 10250 w 10496"/>
              <a:gd name="connsiteY5" fmla="*/ 6634 h 10744"/>
              <a:gd name="connsiteX6" fmla="*/ 7790 w 10496"/>
              <a:gd name="connsiteY6" fmla="*/ 9648 h 10744"/>
              <a:gd name="connsiteX7" fmla="*/ 3254 w 10496"/>
              <a:gd name="connsiteY7" fmla="*/ 10741 h 10744"/>
              <a:gd name="connsiteX8" fmla="*/ 26 w 10496"/>
              <a:gd name="connsiteY8" fmla="*/ 8306 h 10744"/>
              <a:gd name="connsiteX0" fmla="*/ 26 w 10496"/>
              <a:gd name="connsiteY0" fmla="*/ 8306 h 10742"/>
              <a:gd name="connsiteX1" fmla="*/ 1792 w 10496"/>
              <a:gd name="connsiteY1" fmla="*/ 4437 h 10742"/>
              <a:gd name="connsiteX2" fmla="*/ 2541 w 10496"/>
              <a:gd name="connsiteY2" fmla="*/ 1535 h 10742"/>
              <a:gd name="connsiteX3" fmla="*/ 6304 w 10496"/>
              <a:gd name="connsiteY3" fmla="*/ 1 h 10742"/>
              <a:gd name="connsiteX4" fmla="*/ 9232 w 10496"/>
              <a:gd name="connsiteY4" fmla="*/ 1117 h 10742"/>
              <a:gd name="connsiteX5" fmla="*/ 10250 w 10496"/>
              <a:gd name="connsiteY5" fmla="*/ 6634 h 10742"/>
              <a:gd name="connsiteX6" fmla="*/ 7790 w 10496"/>
              <a:gd name="connsiteY6" fmla="*/ 9648 h 10742"/>
              <a:gd name="connsiteX7" fmla="*/ 3254 w 10496"/>
              <a:gd name="connsiteY7" fmla="*/ 10741 h 10742"/>
              <a:gd name="connsiteX8" fmla="*/ 26 w 10496"/>
              <a:gd name="connsiteY8" fmla="*/ 8306 h 10742"/>
              <a:gd name="connsiteX0" fmla="*/ 93 w 10563"/>
              <a:gd name="connsiteY0" fmla="*/ 8306 h 10742"/>
              <a:gd name="connsiteX1" fmla="*/ 1859 w 10563"/>
              <a:gd name="connsiteY1" fmla="*/ 4437 h 10742"/>
              <a:gd name="connsiteX2" fmla="*/ 2608 w 10563"/>
              <a:gd name="connsiteY2" fmla="*/ 1535 h 10742"/>
              <a:gd name="connsiteX3" fmla="*/ 6371 w 10563"/>
              <a:gd name="connsiteY3" fmla="*/ 1 h 10742"/>
              <a:gd name="connsiteX4" fmla="*/ 9299 w 10563"/>
              <a:gd name="connsiteY4" fmla="*/ 1117 h 10742"/>
              <a:gd name="connsiteX5" fmla="*/ 10317 w 10563"/>
              <a:gd name="connsiteY5" fmla="*/ 6634 h 10742"/>
              <a:gd name="connsiteX6" fmla="*/ 7857 w 10563"/>
              <a:gd name="connsiteY6" fmla="*/ 9648 h 10742"/>
              <a:gd name="connsiteX7" fmla="*/ 3321 w 10563"/>
              <a:gd name="connsiteY7" fmla="*/ 10741 h 10742"/>
              <a:gd name="connsiteX8" fmla="*/ 93 w 10563"/>
              <a:gd name="connsiteY8" fmla="*/ 8306 h 1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3" h="10742">
                <a:moveTo>
                  <a:pt x="93" y="8306"/>
                </a:moveTo>
                <a:cubicBezTo>
                  <a:pt x="-436" y="5677"/>
                  <a:pt x="1440" y="5565"/>
                  <a:pt x="1859" y="4437"/>
                </a:cubicBezTo>
                <a:cubicBezTo>
                  <a:pt x="2278" y="3309"/>
                  <a:pt x="1856" y="2622"/>
                  <a:pt x="2608" y="1535"/>
                </a:cubicBezTo>
                <a:cubicBezTo>
                  <a:pt x="3360" y="448"/>
                  <a:pt x="5236" y="25"/>
                  <a:pt x="6371" y="1"/>
                </a:cubicBezTo>
                <a:cubicBezTo>
                  <a:pt x="7506" y="-23"/>
                  <a:pt x="8525" y="449"/>
                  <a:pt x="9299" y="1117"/>
                </a:cubicBezTo>
                <a:cubicBezTo>
                  <a:pt x="10372" y="2159"/>
                  <a:pt x="10914" y="4153"/>
                  <a:pt x="10317" y="6634"/>
                </a:cubicBezTo>
                <a:cubicBezTo>
                  <a:pt x="9951" y="8124"/>
                  <a:pt x="9023" y="8964"/>
                  <a:pt x="7857" y="9648"/>
                </a:cubicBezTo>
                <a:cubicBezTo>
                  <a:pt x="6691" y="10333"/>
                  <a:pt x="4630" y="10767"/>
                  <a:pt x="3321" y="10741"/>
                </a:cubicBezTo>
                <a:cubicBezTo>
                  <a:pt x="1121" y="10698"/>
                  <a:pt x="306" y="9364"/>
                  <a:pt x="93" y="8306"/>
                </a:cubicBezTo>
                <a:close/>
              </a:path>
            </a:pathLst>
          </a:custGeom>
          <a:solidFill>
            <a:schemeClr val="bg1">
              <a:lumMod val="95000"/>
            </a:schemeClr>
          </a:solidFill>
        </p:spPr>
        <p:txBody>
          <a:bodyPr/>
          <a:lstStyle>
            <a:lvl1pPr>
              <a:defRPr/>
            </a:lvl1pPr>
          </a:lstStyle>
          <a:p>
            <a:r>
              <a:rPr lang="en-US"/>
              <a:t>Click icon to insert picture</a:t>
            </a:r>
          </a:p>
        </p:txBody>
      </p:sp>
      <p:pic>
        <p:nvPicPr>
          <p:cNvPr id="4" name="Picture 3" descr="UNSW Sydney Logo">
            <a:extLst>
              <a:ext uri="{FF2B5EF4-FFF2-40B4-BE49-F238E27FC236}">
                <a16:creationId xmlns:a16="http://schemas.microsoft.com/office/drawing/2014/main" id="{662FD428-9987-17DD-7E94-53193BF4714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21586526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Inside slide 10">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5EF21406-A13D-FD4E-9F65-7BFA95C9D966}"/>
              </a:ext>
            </a:extLst>
          </p:cNvPr>
          <p:cNvPicPr>
            <a:picLocks noChangeAspect="1"/>
          </p:cNvPicPr>
          <p:nvPr userDrawn="1"/>
        </p:nvPicPr>
        <p:blipFill>
          <a:blip r:embed="rId2"/>
          <a:stretch>
            <a:fillRect/>
          </a:stretch>
        </p:blipFill>
        <p:spPr>
          <a:xfrm>
            <a:off x="0" y="0"/>
            <a:ext cx="12187859" cy="6858000"/>
          </a:xfrm>
          <a:prstGeom prst="rect">
            <a:avLst/>
          </a:prstGeom>
        </p:spPr>
      </p:pic>
      <p:sp>
        <p:nvSpPr>
          <p:cNvPr id="3" name="Rectangle 2">
            <a:extLst>
              <a:ext uri="{FF2B5EF4-FFF2-40B4-BE49-F238E27FC236}">
                <a16:creationId xmlns:a16="http://schemas.microsoft.com/office/drawing/2014/main" id="{B46214B0-AB5C-4F2D-A85C-1094E0431D82}"/>
              </a:ext>
            </a:extLst>
          </p:cNvPr>
          <p:cNvSpPr/>
          <p:nvPr userDrawn="1"/>
        </p:nvSpPr>
        <p:spPr>
          <a:xfrm>
            <a:off x="11085757" y="5561704"/>
            <a:ext cx="925157" cy="1140310"/>
          </a:xfrm>
          <a:prstGeom prst="rect">
            <a:avLst/>
          </a:prstGeom>
          <a:solidFill>
            <a:srgbClr val="FDDB00"/>
          </a:solidFill>
          <a:ln>
            <a:solidFill>
              <a:srgbClr val="FDD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A picture containing logo&#10;&#10;Description automatically generated">
            <a:extLst>
              <a:ext uri="{FF2B5EF4-FFF2-40B4-BE49-F238E27FC236}">
                <a16:creationId xmlns:a16="http://schemas.microsoft.com/office/drawing/2014/main" id="{8BC00410-61BD-40AC-8AB7-5D9AF1AA51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73916" y="5760896"/>
            <a:ext cx="901476" cy="941118"/>
          </a:xfrm>
          <a:prstGeom prst="rect">
            <a:avLst/>
          </a:prstGeom>
        </p:spPr>
      </p:pic>
    </p:spTree>
    <p:extLst>
      <p:ext uri="{BB962C8B-B14F-4D97-AF65-F5344CB8AC3E}">
        <p14:creationId xmlns:p14="http://schemas.microsoft.com/office/powerpoint/2010/main" val="427753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596900" y="1155700"/>
            <a:ext cx="4851400" cy="3187700"/>
          </a:xfrm>
          <a:prstGeom prst="rect">
            <a:avLst/>
          </a:prstGeom>
        </p:spPr>
        <p:txBody>
          <a:bodyPr lIns="0" tIns="0" rIns="0" bIns="0"/>
          <a:lstStyle>
            <a:lvl1pPr marL="0" indent="0">
              <a:buFontTx/>
              <a:buNone/>
              <a:defRPr sz="5000" b="1" i="0">
                <a:latin typeface="Clancy Bold" pitchFamily="2" charset="77"/>
              </a:defRPr>
            </a:lvl1pPr>
            <a:lvl2pPr marL="457200" indent="0">
              <a:buNone/>
              <a:defRPr/>
            </a:lvl2pPr>
          </a:lstStyle>
          <a:p>
            <a:pPr lvl="0"/>
            <a:r>
              <a:rPr lang="en-GB"/>
              <a:t>Click to edit title here</a:t>
            </a:r>
          </a:p>
        </p:txBody>
      </p:sp>
      <p:pic>
        <p:nvPicPr>
          <p:cNvPr id="3" name="Picture 2" descr="UNSW Sydney Logo">
            <a:extLst>
              <a:ext uri="{FF2B5EF4-FFF2-40B4-BE49-F238E27FC236}">
                <a16:creationId xmlns:a16="http://schemas.microsoft.com/office/drawing/2014/main" id="{251887A9-EA75-F186-25EB-DAE5F48B81F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3397237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E4D81B81-E48A-7216-3F1F-5707442E1A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9C2C6D-3B62-3DCE-ECE8-6D5D5490B5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5">
            <a:extLst>
              <a:ext uri="{FF2B5EF4-FFF2-40B4-BE49-F238E27FC236}">
                <a16:creationId xmlns:a16="http://schemas.microsoft.com/office/drawing/2014/main" id="{E9585BFC-62C8-B58D-63B7-3E2489BAB73E}"/>
              </a:ext>
            </a:extLst>
          </p:cNvPr>
          <p:cNvSpPr>
            <a:spLocks noGrp="1"/>
          </p:cNvSpPr>
          <p:nvPr>
            <p:ph type="body" sz="quarter" idx="10" hasCustomPrompt="1"/>
          </p:nvPr>
        </p:nvSpPr>
        <p:spPr>
          <a:xfrm>
            <a:off x="596900" y="1155700"/>
            <a:ext cx="4851400" cy="3187700"/>
          </a:xfrm>
          <a:prstGeom prst="rect">
            <a:avLst/>
          </a:prstGeom>
        </p:spPr>
        <p:txBody>
          <a:bodyPr lIns="0" tIns="0" rIns="0" bIns="0"/>
          <a:lstStyle>
            <a:lvl1pPr marL="0" indent="0">
              <a:buFontTx/>
              <a:buNone/>
              <a:defRPr sz="5000" b="1" i="0">
                <a:latin typeface="Clancy Bold" pitchFamily="2" charset="77"/>
              </a:defRPr>
            </a:lvl1pPr>
            <a:lvl2pPr marL="457200" indent="0">
              <a:buNone/>
              <a:defRPr/>
            </a:lvl2pPr>
          </a:lstStyle>
          <a:p>
            <a:pPr lvl="0"/>
            <a:r>
              <a:rPr lang="en-GB"/>
              <a:t>Click to edit title here</a:t>
            </a:r>
          </a:p>
        </p:txBody>
      </p:sp>
      <p:pic>
        <p:nvPicPr>
          <p:cNvPr id="3" name="Picture 2" descr="UNSW Sydney Logo">
            <a:extLst>
              <a:ext uri="{FF2B5EF4-FFF2-40B4-BE49-F238E27FC236}">
                <a16:creationId xmlns:a16="http://schemas.microsoft.com/office/drawing/2014/main" id="{CE6D77A5-F2B9-412B-CC1A-2E34F31221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2493" y="5324808"/>
            <a:ext cx="1188000" cy="1240241"/>
          </a:xfrm>
          <a:prstGeom prst="rect">
            <a:avLst/>
          </a:prstGeom>
        </p:spPr>
      </p:pic>
    </p:spTree>
    <p:extLst>
      <p:ext uri="{BB962C8B-B14F-4D97-AF65-F5344CB8AC3E}">
        <p14:creationId xmlns:p14="http://schemas.microsoft.com/office/powerpoint/2010/main" val="4187265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with Students Image 02">
    <p:spTree>
      <p:nvGrpSpPr>
        <p:cNvPr id="1" name=""/>
        <p:cNvGrpSpPr/>
        <p:nvPr/>
      </p:nvGrpSpPr>
      <p:grpSpPr>
        <a:xfrm>
          <a:off x="0" y="0"/>
          <a:ext cx="0" cy="0"/>
          <a:chOff x="0" y="0"/>
          <a:chExt cx="0" cy="0"/>
        </a:xfrm>
      </p:grpSpPr>
      <p:sp>
        <p:nvSpPr>
          <p:cNvPr id="2" name="Text Placeholder 34">
            <a:extLst>
              <a:ext uri="{FF2B5EF4-FFF2-40B4-BE49-F238E27FC236}">
                <a16:creationId xmlns:a16="http://schemas.microsoft.com/office/drawing/2014/main" id="{A8369BF0-B87F-78E0-C03F-5756D5CD6A24}"/>
              </a:ext>
            </a:extLst>
          </p:cNvPr>
          <p:cNvSpPr>
            <a:spLocks noGrp="1"/>
          </p:cNvSpPr>
          <p:nvPr>
            <p:ph type="body" sz="quarter" idx="11"/>
          </p:nvPr>
        </p:nvSpPr>
        <p:spPr>
          <a:xfrm>
            <a:off x="596900" y="546100"/>
            <a:ext cx="6908800" cy="965200"/>
          </a:xfrm>
          <a:prstGeom prst="rect">
            <a:avLst/>
          </a:prstGeom>
        </p:spPr>
        <p:txBody>
          <a:bodyPr lIns="0" tIns="0" rIns="0" bIns="0"/>
          <a:lstStyle>
            <a:lvl1pPr marL="0" indent="0">
              <a:buFontTx/>
              <a:buNone/>
              <a:defRPr sz="6000" b="1" i="0">
                <a:latin typeface="Clancy Bold" pitchFamily="2" charset="77"/>
              </a:defRPr>
            </a:lvl1pPr>
          </a:lstStyle>
          <a:p>
            <a:pPr lvl="0"/>
            <a:r>
              <a:rPr lang="en-GB"/>
              <a:t>Click to edit</a:t>
            </a:r>
          </a:p>
        </p:txBody>
      </p:sp>
      <p:sp>
        <p:nvSpPr>
          <p:cNvPr id="4" name="Text Placeholder 36">
            <a:extLst>
              <a:ext uri="{FF2B5EF4-FFF2-40B4-BE49-F238E27FC236}">
                <a16:creationId xmlns:a16="http://schemas.microsoft.com/office/drawing/2014/main" id="{A2092121-0F06-8D8F-4597-B1C7438258C4}"/>
              </a:ext>
            </a:extLst>
          </p:cNvPr>
          <p:cNvSpPr>
            <a:spLocks noGrp="1"/>
          </p:cNvSpPr>
          <p:nvPr>
            <p:ph type="body" sz="quarter" idx="12" hasCustomPrompt="1"/>
          </p:nvPr>
        </p:nvSpPr>
        <p:spPr>
          <a:xfrm>
            <a:off x="596900" y="1841500"/>
            <a:ext cx="5499100" cy="3759200"/>
          </a:xfrm>
          <a:prstGeom prst="rect">
            <a:avLst/>
          </a:prstGeom>
        </p:spPr>
        <p:txBody>
          <a:bodyPr lIns="0" tIns="0" rIns="0" bIns="0"/>
          <a:lstStyle>
            <a:lvl1pPr marL="0" indent="0">
              <a:lnSpc>
                <a:spcPts val="1800"/>
              </a:lnSpc>
              <a:spcBef>
                <a:spcPts val="0"/>
              </a:spcBef>
              <a:spcAft>
                <a:spcPts val="2000"/>
              </a:spcAft>
              <a:buFontTx/>
              <a:buNone/>
              <a:defRPr sz="1200" b="0" i="0">
                <a:latin typeface="Roboto" panose="02000000000000000000" pitchFamily="2" charset="0"/>
                <a:ea typeface="Roboto" panose="02000000000000000000" pitchFamily="2" charset="0"/>
              </a:defRPr>
            </a:lvl1pPr>
            <a:lvl2pPr marL="457200" indent="0">
              <a:buNone/>
              <a:defRPr/>
            </a:lvl2pPr>
          </a:lstStyle>
          <a:p>
            <a:pPr lvl="0"/>
            <a:r>
              <a:rPr lang="en-GB"/>
              <a:t>Click to insert plain text</a:t>
            </a:r>
          </a:p>
        </p:txBody>
      </p:sp>
      <p:sp>
        <p:nvSpPr>
          <p:cNvPr id="5" name="Rectangle 4">
            <a:extLst>
              <a:ext uri="{FF2B5EF4-FFF2-40B4-BE49-F238E27FC236}">
                <a16:creationId xmlns:a16="http://schemas.microsoft.com/office/drawing/2014/main" id="{F0787295-B0A1-E120-282C-3AC73BA63756}"/>
              </a:ext>
            </a:extLst>
          </p:cNvPr>
          <p:cNvSpPr/>
          <p:nvPr userDrawn="1"/>
        </p:nvSpPr>
        <p:spPr>
          <a:xfrm>
            <a:off x="0" y="5851525"/>
            <a:ext cx="12192000" cy="100647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B9F4B41-68A2-F59F-763C-5CD4E57223DD}"/>
              </a:ext>
            </a:extLst>
          </p:cNvPr>
          <p:cNvSpPr>
            <a:spLocks noGrp="1"/>
          </p:cNvSpPr>
          <p:nvPr>
            <p:ph type="pic" sz="quarter" idx="13" hasCustomPrompt="1"/>
          </p:nvPr>
        </p:nvSpPr>
        <p:spPr>
          <a:xfrm>
            <a:off x="6738342" y="-41677"/>
            <a:ext cx="5506818" cy="6945311"/>
          </a:xfrm>
          <a:custGeom>
            <a:avLst/>
            <a:gdLst>
              <a:gd name="connsiteX0" fmla="*/ 5 w 5116512"/>
              <a:gd name="connsiteY0" fmla="*/ 2520678 h 6599238"/>
              <a:gd name="connsiteX1" fmla="*/ 2558256 w 5116512"/>
              <a:gd name="connsiteY1" fmla="*/ 0 h 6599238"/>
              <a:gd name="connsiteX2" fmla="*/ 5116507 w 5116512"/>
              <a:gd name="connsiteY2" fmla="*/ 2520678 h 6599238"/>
              <a:gd name="connsiteX3" fmla="*/ 4139342 w 5116512"/>
              <a:gd name="connsiteY3" fmla="*/ 6599221 h 6599238"/>
              <a:gd name="connsiteX4" fmla="*/ 977170 w 5116512"/>
              <a:gd name="connsiteY4" fmla="*/ 6599221 h 6599238"/>
              <a:gd name="connsiteX5" fmla="*/ 5 w 5116512"/>
              <a:gd name="connsiteY5" fmla="*/ 2520678 h 6599238"/>
              <a:gd name="connsiteX0" fmla="*/ 0 w 4218578"/>
              <a:gd name="connsiteY0" fmla="*/ 4670754 h 6599221"/>
              <a:gd name="connsiteX1" fmla="*/ 1660327 w 4218578"/>
              <a:gd name="connsiteY1" fmla="*/ 0 h 6599221"/>
              <a:gd name="connsiteX2" fmla="*/ 4218578 w 4218578"/>
              <a:gd name="connsiteY2" fmla="*/ 2520678 h 6599221"/>
              <a:gd name="connsiteX3" fmla="*/ 3241413 w 4218578"/>
              <a:gd name="connsiteY3" fmla="*/ 6599221 h 6599221"/>
              <a:gd name="connsiteX4" fmla="*/ 79241 w 4218578"/>
              <a:gd name="connsiteY4" fmla="*/ 6599221 h 6599221"/>
              <a:gd name="connsiteX5" fmla="*/ 0 w 4218578"/>
              <a:gd name="connsiteY5" fmla="*/ 4670754 h 6599221"/>
              <a:gd name="connsiteX0" fmla="*/ 0 w 4218578"/>
              <a:gd name="connsiteY0" fmla="*/ 4497760 h 6426227"/>
              <a:gd name="connsiteX1" fmla="*/ 1965127 w 4218578"/>
              <a:gd name="connsiteY1" fmla="*/ 0 h 6426227"/>
              <a:gd name="connsiteX2" fmla="*/ 4218578 w 4218578"/>
              <a:gd name="connsiteY2" fmla="*/ 2347684 h 6426227"/>
              <a:gd name="connsiteX3" fmla="*/ 3241413 w 4218578"/>
              <a:gd name="connsiteY3" fmla="*/ 6426227 h 6426227"/>
              <a:gd name="connsiteX4" fmla="*/ 79241 w 4218578"/>
              <a:gd name="connsiteY4" fmla="*/ 6426227 h 6426227"/>
              <a:gd name="connsiteX5" fmla="*/ 0 w 4218578"/>
              <a:gd name="connsiteY5" fmla="*/ 4497760 h 6426227"/>
              <a:gd name="connsiteX0" fmla="*/ 0 w 5553108"/>
              <a:gd name="connsiteY0" fmla="*/ 4539049 h 6467516"/>
              <a:gd name="connsiteX1" fmla="*/ 1965127 w 5553108"/>
              <a:gd name="connsiteY1" fmla="*/ 41289 h 6467516"/>
              <a:gd name="connsiteX2" fmla="*/ 5553108 w 5553108"/>
              <a:gd name="connsiteY2" fmla="*/ 0 h 6467516"/>
              <a:gd name="connsiteX3" fmla="*/ 3241413 w 5553108"/>
              <a:gd name="connsiteY3" fmla="*/ 6467516 h 6467516"/>
              <a:gd name="connsiteX4" fmla="*/ 79241 w 5553108"/>
              <a:gd name="connsiteY4" fmla="*/ 6467516 h 6467516"/>
              <a:gd name="connsiteX5" fmla="*/ 0 w 5553108"/>
              <a:gd name="connsiteY5" fmla="*/ 4539049 h 6467516"/>
              <a:gd name="connsiteX0" fmla="*/ 0 w 5553108"/>
              <a:gd name="connsiteY0" fmla="*/ 4539049 h 7110067"/>
              <a:gd name="connsiteX1" fmla="*/ 1965127 w 5553108"/>
              <a:gd name="connsiteY1" fmla="*/ 41289 h 7110067"/>
              <a:gd name="connsiteX2" fmla="*/ 5553108 w 5553108"/>
              <a:gd name="connsiteY2" fmla="*/ 0 h 7110067"/>
              <a:gd name="connsiteX3" fmla="*/ 5506818 w 5553108"/>
              <a:gd name="connsiteY3" fmla="*/ 7110067 h 7110067"/>
              <a:gd name="connsiteX4" fmla="*/ 79241 w 5553108"/>
              <a:gd name="connsiteY4" fmla="*/ 6467516 h 7110067"/>
              <a:gd name="connsiteX5" fmla="*/ 0 w 5553108"/>
              <a:gd name="connsiteY5" fmla="*/ 4539049 h 7110067"/>
              <a:gd name="connsiteX0" fmla="*/ 0 w 5506818"/>
              <a:gd name="connsiteY0" fmla="*/ 4497760 h 7068778"/>
              <a:gd name="connsiteX1" fmla="*/ 1965127 w 5506818"/>
              <a:gd name="connsiteY1" fmla="*/ 0 h 7068778"/>
              <a:gd name="connsiteX2" fmla="*/ 5495443 w 5506818"/>
              <a:gd name="connsiteY2" fmla="*/ 65802 h 7068778"/>
              <a:gd name="connsiteX3" fmla="*/ 5506818 w 5506818"/>
              <a:gd name="connsiteY3" fmla="*/ 7068778 h 7068778"/>
              <a:gd name="connsiteX4" fmla="*/ 79241 w 5506818"/>
              <a:gd name="connsiteY4" fmla="*/ 6426227 h 7068778"/>
              <a:gd name="connsiteX5" fmla="*/ 0 w 5506818"/>
              <a:gd name="connsiteY5" fmla="*/ 4497760 h 7068778"/>
              <a:gd name="connsiteX0" fmla="*/ 0 w 5506818"/>
              <a:gd name="connsiteY0" fmla="*/ 4431958 h 7002976"/>
              <a:gd name="connsiteX1" fmla="*/ 1923938 w 5506818"/>
              <a:gd name="connsiteY1" fmla="*/ 57765 h 7002976"/>
              <a:gd name="connsiteX2" fmla="*/ 5495443 w 5506818"/>
              <a:gd name="connsiteY2" fmla="*/ 0 h 7002976"/>
              <a:gd name="connsiteX3" fmla="*/ 5506818 w 5506818"/>
              <a:gd name="connsiteY3" fmla="*/ 7002976 h 7002976"/>
              <a:gd name="connsiteX4" fmla="*/ 79241 w 5506818"/>
              <a:gd name="connsiteY4" fmla="*/ 6360425 h 7002976"/>
              <a:gd name="connsiteX5" fmla="*/ 0 w 5506818"/>
              <a:gd name="connsiteY5" fmla="*/ 4431958 h 7002976"/>
              <a:gd name="connsiteX0" fmla="*/ 0 w 5506818"/>
              <a:gd name="connsiteY0" fmla="*/ 4374293 h 6945311"/>
              <a:gd name="connsiteX1" fmla="*/ 1923938 w 5506818"/>
              <a:gd name="connsiteY1" fmla="*/ 100 h 6945311"/>
              <a:gd name="connsiteX2" fmla="*/ 5495443 w 5506818"/>
              <a:gd name="connsiteY2" fmla="*/ 0 h 6945311"/>
              <a:gd name="connsiteX3" fmla="*/ 5506818 w 5506818"/>
              <a:gd name="connsiteY3" fmla="*/ 6945311 h 6945311"/>
              <a:gd name="connsiteX4" fmla="*/ 79241 w 5506818"/>
              <a:gd name="connsiteY4" fmla="*/ 6302760 h 6945311"/>
              <a:gd name="connsiteX5" fmla="*/ 0 w 5506818"/>
              <a:gd name="connsiteY5" fmla="*/ 4374293 h 6945311"/>
              <a:gd name="connsiteX0" fmla="*/ 0 w 5506818"/>
              <a:gd name="connsiteY0" fmla="*/ 4374293 h 6945311"/>
              <a:gd name="connsiteX1" fmla="*/ 1923938 w 5506818"/>
              <a:gd name="connsiteY1" fmla="*/ 100 h 6945311"/>
              <a:gd name="connsiteX2" fmla="*/ 5495443 w 5506818"/>
              <a:gd name="connsiteY2" fmla="*/ 0 h 6945311"/>
              <a:gd name="connsiteX3" fmla="*/ 5506818 w 5506818"/>
              <a:gd name="connsiteY3" fmla="*/ 6945311 h 6945311"/>
              <a:gd name="connsiteX4" fmla="*/ 2361122 w 5506818"/>
              <a:gd name="connsiteY4" fmla="*/ 6945311 h 6945311"/>
              <a:gd name="connsiteX5" fmla="*/ 0 w 5506818"/>
              <a:gd name="connsiteY5" fmla="*/ 4374293 h 694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8" h="6945311">
                <a:moveTo>
                  <a:pt x="0" y="4374293"/>
                </a:moveTo>
                <a:lnTo>
                  <a:pt x="1923938" y="100"/>
                </a:lnTo>
                <a:lnTo>
                  <a:pt x="5495443" y="0"/>
                </a:lnTo>
                <a:cubicBezTo>
                  <a:pt x="5499235" y="2334325"/>
                  <a:pt x="5503026" y="4610986"/>
                  <a:pt x="5506818" y="6945311"/>
                </a:cubicBezTo>
                <a:lnTo>
                  <a:pt x="2361122" y="6945311"/>
                </a:lnTo>
                <a:lnTo>
                  <a:pt x="0" y="4374293"/>
                </a:lnTo>
                <a:close/>
              </a:path>
            </a:pathLst>
          </a:custGeom>
          <a:solidFill>
            <a:schemeClr val="bg1">
              <a:lumMod val="95000"/>
            </a:schemeClr>
          </a:solidFill>
        </p:spPr>
        <p:txBody>
          <a:bodyPr tIns="360000"/>
          <a:lstStyle/>
          <a:p>
            <a:r>
              <a:rPr lang="en-US"/>
              <a:t>Click icon to insert picture</a:t>
            </a:r>
          </a:p>
        </p:txBody>
      </p:sp>
      <p:pic>
        <p:nvPicPr>
          <p:cNvPr id="3" name="Picture 2" descr="A picture containing logo&#10;&#10;Description automatically generated">
            <a:extLst>
              <a:ext uri="{FF2B5EF4-FFF2-40B4-BE49-F238E27FC236}">
                <a16:creationId xmlns:a16="http://schemas.microsoft.com/office/drawing/2014/main" id="{D070BE88-F77C-42EB-BECC-ABC9390AF5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735" y="6050672"/>
            <a:ext cx="584330" cy="608180"/>
          </a:xfrm>
          <a:prstGeom prst="rect">
            <a:avLst/>
          </a:prstGeom>
        </p:spPr>
      </p:pic>
    </p:spTree>
    <p:extLst>
      <p:ext uri="{BB962C8B-B14F-4D97-AF65-F5344CB8AC3E}">
        <p14:creationId xmlns:p14="http://schemas.microsoft.com/office/powerpoint/2010/main" val="202756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29959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71" r:id="rId5"/>
    <p:sldLayoutId id="2147483668" r:id="rId6"/>
    <p:sldLayoutId id="2147483670" r:id="rId7"/>
    <p:sldLayoutId id="2147483669" r:id="rId8"/>
    <p:sldLayoutId id="2147483759" r:id="rId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675529"/>
      </p:ext>
    </p:extLst>
  </p:cSld>
  <p:clrMap bg1="lt1" tx1="dk1" bg2="lt2" tx2="dk2" accent1="accent1" accent2="accent2" accent3="accent3" accent4="accent4" accent5="accent5" accent6="accent6" hlink="hlink" folHlink="folHlink"/>
  <p:sldLayoutIdLst>
    <p:sldLayoutId id="2147483715"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795359"/>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5" r:id="rId3"/>
    <p:sldLayoutId id="2147483693"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1452"/>
      </p:ext>
    </p:extLst>
  </p:cSld>
  <p:clrMap bg1="lt1" tx1="dk1" bg2="lt2" tx2="dk2" accent1="accent1" accent2="accent2" accent3="accent3" accent4="accent4" accent5="accent5" accent6="accent6" hlink="hlink" folHlink="folHlink"/>
  <p:sldLayoutIdLst>
    <p:sldLayoutId id="2147483649" r:id="rId1"/>
    <p:sldLayoutId id="2147483698" r:id="rId2"/>
    <p:sldLayoutId id="2147483699" r:id="rId3"/>
    <p:sldLayoutId id="2147483707" r:id="rId4"/>
    <p:sldLayoutId id="2147483702" r:id="rId5"/>
    <p:sldLayoutId id="2147483701" r:id="rId6"/>
    <p:sldLayoutId id="2147483700" r:id="rId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5919"/>
      </p:ext>
    </p:extLst>
  </p:cSld>
  <p:clrMap bg1="lt1" tx1="dk1" bg2="lt2" tx2="dk2" accent1="accent1" accent2="accent2" accent3="accent3" accent4="accent4" accent5="accent5" accent6="accent6" hlink="hlink" folHlink="folHlink"/>
  <p:sldLayoutIdLst>
    <p:sldLayoutId id="2147483704" r:id="rId1"/>
    <p:sldLayoutId id="2147483706"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87462F-04F1-43EE-A20D-BD6647F752A9}"/>
              </a:ext>
            </a:extLst>
          </p:cNvPr>
          <p:cNvSpPr>
            <a:spLocks noGrp="1"/>
          </p:cNvSpPr>
          <p:nvPr>
            <p:ph type="title"/>
          </p:nvPr>
        </p:nvSpPr>
        <p:spPr>
          <a:xfrm>
            <a:off x="590551" y="589757"/>
            <a:ext cx="9563100" cy="1325563"/>
          </a:xfrm>
          <a:prstGeom prst="rect">
            <a:avLst/>
          </a:prstGeom>
        </p:spPr>
        <p:txBody>
          <a:bodyPr vert="horz" lIns="91440" tIns="45720" rIns="91440" bIns="45720" rtlCol="0" anchor="t">
            <a:noAutofit/>
          </a:bodyPr>
          <a:lstStyle/>
          <a:p>
            <a:r>
              <a:rPr lang="en-US"/>
              <a:t>Slide headlines over two lines in Clancy.</a:t>
            </a:r>
            <a:endParaRPr lang="en-AU"/>
          </a:p>
        </p:txBody>
      </p:sp>
      <p:sp>
        <p:nvSpPr>
          <p:cNvPr id="3" name="Text Placeholder 2">
            <a:extLst>
              <a:ext uri="{FF2B5EF4-FFF2-40B4-BE49-F238E27FC236}">
                <a16:creationId xmlns:a16="http://schemas.microsoft.com/office/drawing/2014/main" id="{FF6FC031-418A-4FF2-8B20-A5026B468D67}"/>
              </a:ext>
            </a:extLst>
          </p:cNvPr>
          <p:cNvSpPr>
            <a:spLocks noGrp="1"/>
          </p:cNvSpPr>
          <p:nvPr>
            <p:ph type="body" idx="1"/>
          </p:nvPr>
        </p:nvSpPr>
        <p:spPr>
          <a:xfrm>
            <a:off x="590551" y="2571752"/>
            <a:ext cx="10515600" cy="40719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888885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8" r:id="rId37"/>
  </p:sldLayoutIdLst>
  <p:hf hdr="0" ftr="0"/>
  <p:txStyles>
    <p:titleStyle>
      <a:lvl1pPr algn="l" defTabSz="914377"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spcAft>
          <a:spcPts val="1200"/>
        </a:spcAft>
        <a:buFont typeface="Arial" panose="020B0604020202020204" pitchFamily="34" charset="0"/>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spcAft>
          <a:spcPts val="1200"/>
        </a:spcAft>
        <a:buFont typeface="Arial" panose="020B0604020202020204" pitchFamily="34" charset="0"/>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spcAft>
          <a:spcPts val="1200"/>
        </a:spcAft>
        <a:buFont typeface="Arial" panose="020B0604020202020204" pitchFamily="34" charset="0"/>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spcAft>
          <a:spcPts val="1200"/>
        </a:spcAft>
        <a:buFont typeface="Arial" panose="020B0604020202020204" pitchFamily="34" charset="0"/>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spcAft>
          <a:spcPts val="1200"/>
        </a:spcAft>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e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9.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78AC108-D76F-7040-A3CA-0E841C6E9273}"/>
              </a:ext>
            </a:extLst>
          </p:cNvPr>
          <p:cNvSpPr/>
          <p:nvPr/>
        </p:nvSpPr>
        <p:spPr>
          <a:xfrm>
            <a:off x="0" y="5834743"/>
            <a:ext cx="12192000" cy="1023257"/>
          </a:xfrm>
          <a:prstGeom prst="rect">
            <a:avLst/>
          </a:prstGeom>
          <a:solidFill>
            <a:srgbClr val="C6D0E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highlight>
                <a:srgbClr val="FFFF00"/>
              </a:highlight>
            </a:endParaRPr>
          </a:p>
        </p:txBody>
      </p:sp>
      <p:sp>
        <p:nvSpPr>
          <p:cNvPr id="35" name="Rectangle 34">
            <a:extLst>
              <a:ext uri="{FF2B5EF4-FFF2-40B4-BE49-F238E27FC236}">
                <a16:creationId xmlns:a16="http://schemas.microsoft.com/office/drawing/2014/main" id="{6151100F-F881-424D-8423-1DF05A0974B1}"/>
              </a:ext>
            </a:extLst>
          </p:cNvPr>
          <p:cNvSpPr/>
          <p:nvPr/>
        </p:nvSpPr>
        <p:spPr>
          <a:xfrm>
            <a:off x="0" y="14710"/>
            <a:ext cx="12192000" cy="2461314"/>
          </a:xfrm>
          <a:prstGeom prst="rect">
            <a:avLst/>
          </a:prstGeom>
          <a:solidFill>
            <a:srgbClr val="FFDC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highlight>
                <a:srgbClr val="FFFF00"/>
              </a:highlight>
            </a:endParaRPr>
          </a:p>
        </p:txBody>
      </p:sp>
      <p:sp>
        <p:nvSpPr>
          <p:cNvPr id="8" name="Title 1">
            <a:extLst>
              <a:ext uri="{FF2B5EF4-FFF2-40B4-BE49-F238E27FC236}">
                <a16:creationId xmlns:a16="http://schemas.microsoft.com/office/drawing/2014/main" id="{3854218A-4C00-554A-BF63-BFD7A2D26399}"/>
              </a:ext>
            </a:extLst>
          </p:cNvPr>
          <p:cNvSpPr txBox="1">
            <a:spLocks/>
          </p:cNvSpPr>
          <p:nvPr/>
        </p:nvSpPr>
        <p:spPr>
          <a:xfrm>
            <a:off x="786926" y="332115"/>
            <a:ext cx="10618148" cy="1622505"/>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Tenorite"/>
                <a:ea typeface="+mj-lt"/>
                <a:cs typeface="+mj-lt"/>
              </a:rPr>
              <a:t>Finding and Understanding Defects in Static Analyzers by Constructing Automated Oracles</a:t>
            </a:r>
            <a:endParaRPr kumimoji="0" lang="en-US" sz="4000" b="1" i="0" u="none" strike="noStrike" kern="1200" cap="none" spc="0" normalizeH="0" baseline="0" noProof="0" dirty="0">
              <a:ln>
                <a:noFill/>
              </a:ln>
              <a:solidFill>
                <a:srgbClr val="000000"/>
              </a:solidFill>
              <a:effectLst/>
              <a:uLnTx/>
              <a:uFillTx/>
              <a:latin typeface="Tenorite"/>
            </a:endParaRPr>
          </a:p>
        </p:txBody>
      </p:sp>
      <p:sp>
        <p:nvSpPr>
          <p:cNvPr id="9" name="TextBox 8">
            <a:extLst>
              <a:ext uri="{FF2B5EF4-FFF2-40B4-BE49-F238E27FC236}">
                <a16:creationId xmlns:a16="http://schemas.microsoft.com/office/drawing/2014/main" id="{C7F1282C-82B5-484B-8E8A-9EA567D49C67}"/>
              </a:ext>
            </a:extLst>
          </p:cNvPr>
          <p:cNvSpPr txBox="1"/>
          <p:nvPr/>
        </p:nvSpPr>
        <p:spPr>
          <a:xfrm>
            <a:off x="868822" y="2834947"/>
            <a:ext cx="10618148" cy="886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80000"/>
              </a:lnSpc>
              <a:spcBef>
                <a:spcPct val="0"/>
              </a:spcBef>
            </a:pPr>
            <a:r>
              <a:rPr lang="en-US" sz="2400" b="1" u="sng" dirty="0">
                <a:ea typeface="+mn-lt"/>
                <a:cs typeface="+mn-lt"/>
              </a:rPr>
              <a:t>Weigang He</a:t>
            </a:r>
            <a:r>
              <a:rPr lang="en-US" sz="2400" b="1" dirty="0">
                <a:ea typeface="+mn-lt"/>
                <a:cs typeface="+mn-lt"/>
              </a:rPr>
              <a:t>,  Peng Di,  Mengli Ming,  Chengyu Zhang,  Ting Su,  Shijie Li,  Yulei Sui</a:t>
            </a:r>
            <a:endParaRPr lang="en-US" sz="2400" dirty="0">
              <a:ea typeface="+mn-lt"/>
              <a:cs typeface="+mn-lt"/>
            </a:endParaRPr>
          </a:p>
          <a:p>
            <a:pPr>
              <a:lnSpc>
                <a:spcPct val="80000"/>
              </a:lnSpc>
              <a:spcBef>
                <a:spcPct val="0"/>
              </a:spcBef>
            </a:pPr>
            <a:endParaRPr lang="en-US" dirty="0">
              <a:ea typeface="+mn-lt"/>
              <a:cs typeface="+mn-lt"/>
            </a:endParaRPr>
          </a:p>
          <a:p>
            <a:endParaRPr lang="en-US" dirty="0"/>
          </a:p>
        </p:txBody>
      </p:sp>
      <p:pic>
        <p:nvPicPr>
          <p:cNvPr id="10" name="Picture 9" descr="weigang he">
            <a:extLst>
              <a:ext uri="{FF2B5EF4-FFF2-40B4-BE49-F238E27FC236}">
                <a16:creationId xmlns:a16="http://schemas.microsoft.com/office/drawing/2014/main" id="{887EDAC3-A09A-8346-A4AB-1F9BB0180C86}"/>
              </a:ext>
            </a:extLst>
          </p:cNvPr>
          <p:cNvPicPr>
            <a:picLocks noChangeAspect="1"/>
          </p:cNvPicPr>
          <p:nvPr/>
        </p:nvPicPr>
        <p:blipFill>
          <a:blip r:embed="rId3"/>
          <a:stretch>
            <a:fillRect/>
          </a:stretch>
        </p:blipFill>
        <p:spPr>
          <a:xfrm>
            <a:off x="562150" y="3540503"/>
            <a:ext cx="1374449" cy="1393944"/>
          </a:xfrm>
          <a:prstGeom prst="rect">
            <a:avLst/>
          </a:prstGeom>
        </p:spPr>
      </p:pic>
      <p:pic>
        <p:nvPicPr>
          <p:cNvPr id="11" name="Picture 10" descr="Peng Di">
            <a:extLst>
              <a:ext uri="{FF2B5EF4-FFF2-40B4-BE49-F238E27FC236}">
                <a16:creationId xmlns:a16="http://schemas.microsoft.com/office/drawing/2014/main" id="{E7B4A6EB-AC15-CC44-824E-5F55BCEC4203}"/>
              </a:ext>
            </a:extLst>
          </p:cNvPr>
          <p:cNvPicPr>
            <a:picLocks noChangeAspect="1"/>
          </p:cNvPicPr>
          <p:nvPr/>
        </p:nvPicPr>
        <p:blipFill>
          <a:blip r:embed="rId4"/>
          <a:stretch>
            <a:fillRect/>
          </a:stretch>
        </p:blipFill>
        <p:spPr>
          <a:xfrm>
            <a:off x="2143122" y="3521809"/>
            <a:ext cx="1410054" cy="1424206"/>
          </a:xfrm>
          <a:prstGeom prst="rect">
            <a:avLst/>
          </a:prstGeom>
        </p:spPr>
      </p:pic>
      <p:pic>
        <p:nvPicPr>
          <p:cNvPr id="12" name="Picture 11" descr="Ting Su">
            <a:extLst>
              <a:ext uri="{FF2B5EF4-FFF2-40B4-BE49-F238E27FC236}">
                <a16:creationId xmlns:a16="http://schemas.microsoft.com/office/drawing/2014/main" id="{BB611A4F-B576-4A47-9135-C301C8CBA450}"/>
              </a:ext>
            </a:extLst>
          </p:cNvPr>
          <p:cNvPicPr>
            <a:picLocks noChangeAspect="1"/>
          </p:cNvPicPr>
          <p:nvPr/>
        </p:nvPicPr>
        <p:blipFill>
          <a:blip r:embed="rId5"/>
          <a:stretch>
            <a:fillRect/>
          </a:stretch>
        </p:blipFill>
        <p:spPr>
          <a:xfrm>
            <a:off x="6864673" y="3547760"/>
            <a:ext cx="1367328" cy="1393677"/>
          </a:xfrm>
          <a:prstGeom prst="rect">
            <a:avLst/>
          </a:prstGeom>
        </p:spPr>
      </p:pic>
      <p:pic>
        <p:nvPicPr>
          <p:cNvPr id="13" name="Picture 12" descr="A person standing in front of water and buildings&#10;&#10;Description automatically generated">
            <a:extLst>
              <a:ext uri="{FF2B5EF4-FFF2-40B4-BE49-F238E27FC236}">
                <a16:creationId xmlns:a16="http://schemas.microsoft.com/office/drawing/2014/main" id="{48335B76-12A4-194F-860B-CFD0F21CD57C}"/>
              </a:ext>
            </a:extLst>
          </p:cNvPr>
          <p:cNvPicPr>
            <a:picLocks noChangeAspect="1"/>
          </p:cNvPicPr>
          <p:nvPr/>
        </p:nvPicPr>
        <p:blipFill>
          <a:blip r:embed="rId6"/>
          <a:stretch>
            <a:fillRect/>
          </a:stretch>
        </p:blipFill>
        <p:spPr>
          <a:xfrm>
            <a:off x="8432826" y="3535473"/>
            <a:ext cx="1357358" cy="1404005"/>
          </a:xfrm>
          <a:prstGeom prst="rect">
            <a:avLst/>
          </a:prstGeom>
        </p:spPr>
      </p:pic>
      <p:pic>
        <p:nvPicPr>
          <p:cNvPr id="14" name="Picture 13" descr="A person wearing glasses and a black shirt&#10;&#10;Description automatically generated">
            <a:extLst>
              <a:ext uri="{FF2B5EF4-FFF2-40B4-BE49-F238E27FC236}">
                <a16:creationId xmlns:a16="http://schemas.microsoft.com/office/drawing/2014/main" id="{05BC1C13-1A7C-B24C-8CF5-DE94082049B2}"/>
              </a:ext>
            </a:extLst>
          </p:cNvPr>
          <p:cNvPicPr>
            <a:picLocks noChangeAspect="1"/>
          </p:cNvPicPr>
          <p:nvPr/>
        </p:nvPicPr>
        <p:blipFill>
          <a:blip r:embed="rId7"/>
          <a:stretch>
            <a:fillRect/>
          </a:stretch>
        </p:blipFill>
        <p:spPr>
          <a:xfrm>
            <a:off x="10019050" y="3519629"/>
            <a:ext cx="1467920" cy="1421451"/>
          </a:xfrm>
          <a:prstGeom prst="rect">
            <a:avLst/>
          </a:prstGeom>
        </p:spPr>
      </p:pic>
      <p:pic>
        <p:nvPicPr>
          <p:cNvPr id="15" name="Picture 14" descr="A person wearing glasses and a hoodie&#10;&#10;Description automatically generated">
            <a:extLst>
              <a:ext uri="{FF2B5EF4-FFF2-40B4-BE49-F238E27FC236}">
                <a16:creationId xmlns:a16="http://schemas.microsoft.com/office/drawing/2014/main" id="{15AF7122-9F35-1147-B36F-79F6426BADF7}"/>
              </a:ext>
            </a:extLst>
          </p:cNvPr>
          <p:cNvPicPr>
            <a:picLocks noChangeAspect="1"/>
          </p:cNvPicPr>
          <p:nvPr/>
        </p:nvPicPr>
        <p:blipFill>
          <a:blip r:embed="rId8"/>
          <a:stretch>
            <a:fillRect/>
          </a:stretch>
        </p:blipFill>
        <p:spPr>
          <a:xfrm>
            <a:off x="5256638" y="3554257"/>
            <a:ext cx="1385844" cy="1394923"/>
          </a:xfrm>
          <a:prstGeom prst="rect">
            <a:avLst/>
          </a:prstGeom>
        </p:spPr>
      </p:pic>
      <p:pic>
        <p:nvPicPr>
          <p:cNvPr id="16" name="Picture 15" descr="A person in a suit&#10;&#10;Description automatically generated">
            <a:extLst>
              <a:ext uri="{FF2B5EF4-FFF2-40B4-BE49-F238E27FC236}">
                <a16:creationId xmlns:a16="http://schemas.microsoft.com/office/drawing/2014/main" id="{2928518E-60C3-454A-9908-40AA9682438E}"/>
              </a:ext>
            </a:extLst>
          </p:cNvPr>
          <p:cNvPicPr>
            <a:picLocks noChangeAspect="1"/>
          </p:cNvPicPr>
          <p:nvPr/>
        </p:nvPicPr>
        <p:blipFill>
          <a:blip r:embed="rId9"/>
          <a:stretch>
            <a:fillRect/>
          </a:stretch>
        </p:blipFill>
        <p:spPr>
          <a:xfrm>
            <a:off x="3680118" y="3513354"/>
            <a:ext cx="1405428" cy="1426881"/>
          </a:xfrm>
          <a:prstGeom prst="rect">
            <a:avLst/>
          </a:prstGeom>
        </p:spPr>
      </p:pic>
      <p:pic>
        <p:nvPicPr>
          <p:cNvPr id="30" name="Picture 29" descr="A blue circle with black background&#10;&#10;Description automatically generated">
            <a:extLst>
              <a:ext uri="{FF2B5EF4-FFF2-40B4-BE49-F238E27FC236}">
                <a16:creationId xmlns:a16="http://schemas.microsoft.com/office/drawing/2014/main" id="{A167FD8B-E4B3-684F-997A-1BFC07CFD7F0}"/>
              </a:ext>
            </a:extLst>
          </p:cNvPr>
          <p:cNvPicPr>
            <a:picLocks noChangeAspect="1"/>
          </p:cNvPicPr>
          <p:nvPr/>
        </p:nvPicPr>
        <p:blipFill>
          <a:blip r:embed="rId10"/>
          <a:stretch>
            <a:fillRect/>
          </a:stretch>
        </p:blipFill>
        <p:spPr>
          <a:xfrm>
            <a:off x="5085546" y="5954820"/>
            <a:ext cx="1681117" cy="676038"/>
          </a:xfrm>
          <a:prstGeom prst="rect">
            <a:avLst/>
          </a:prstGeom>
        </p:spPr>
      </p:pic>
      <p:pic>
        <p:nvPicPr>
          <p:cNvPr id="31" name="Picture 30" descr="East China Normal University">
            <a:extLst>
              <a:ext uri="{FF2B5EF4-FFF2-40B4-BE49-F238E27FC236}">
                <a16:creationId xmlns:a16="http://schemas.microsoft.com/office/drawing/2014/main" id="{DAB8B1C0-099C-9C4B-AC84-22539274B693}"/>
              </a:ext>
            </a:extLst>
          </p:cNvPr>
          <p:cNvPicPr>
            <a:picLocks noChangeAspect="1"/>
          </p:cNvPicPr>
          <p:nvPr/>
        </p:nvPicPr>
        <p:blipFill>
          <a:blip r:embed="rId11"/>
          <a:stretch>
            <a:fillRect/>
          </a:stretch>
        </p:blipFill>
        <p:spPr>
          <a:xfrm>
            <a:off x="500624" y="6044932"/>
            <a:ext cx="2123515" cy="555741"/>
          </a:xfrm>
          <a:prstGeom prst="rect">
            <a:avLst/>
          </a:prstGeom>
        </p:spPr>
      </p:pic>
      <p:pic>
        <p:nvPicPr>
          <p:cNvPr id="32" name="Picture 31" descr="A black background with letters&#10;&#10;Description automatically generated">
            <a:extLst>
              <a:ext uri="{FF2B5EF4-FFF2-40B4-BE49-F238E27FC236}">
                <a16:creationId xmlns:a16="http://schemas.microsoft.com/office/drawing/2014/main" id="{F7FC219D-D0FD-054E-A8EC-2100422FA064}"/>
              </a:ext>
            </a:extLst>
          </p:cNvPr>
          <p:cNvPicPr>
            <a:picLocks noChangeAspect="1"/>
          </p:cNvPicPr>
          <p:nvPr/>
        </p:nvPicPr>
        <p:blipFill>
          <a:blip r:embed="rId12"/>
          <a:stretch>
            <a:fillRect/>
          </a:stretch>
        </p:blipFill>
        <p:spPr>
          <a:xfrm>
            <a:off x="7353209" y="6120351"/>
            <a:ext cx="2153010" cy="405533"/>
          </a:xfrm>
          <a:prstGeom prst="rect">
            <a:avLst/>
          </a:prstGeom>
        </p:spPr>
      </p:pic>
      <p:pic>
        <p:nvPicPr>
          <p:cNvPr id="33" name="Picture 32" descr="UNSW Sydney | One of the best universities in Australia">
            <a:extLst>
              <a:ext uri="{FF2B5EF4-FFF2-40B4-BE49-F238E27FC236}">
                <a16:creationId xmlns:a16="http://schemas.microsoft.com/office/drawing/2014/main" id="{52448EA6-3958-6B4B-8762-2FD3B579DE64}"/>
              </a:ext>
            </a:extLst>
          </p:cNvPr>
          <p:cNvPicPr>
            <a:picLocks noChangeAspect="1"/>
          </p:cNvPicPr>
          <p:nvPr/>
        </p:nvPicPr>
        <p:blipFill>
          <a:blip r:embed="rId13"/>
          <a:stretch>
            <a:fillRect/>
          </a:stretch>
        </p:blipFill>
        <p:spPr>
          <a:xfrm>
            <a:off x="10196772" y="6044932"/>
            <a:ext cx="1585264" cy="744705"/>
          </a:xfrm>
          <a:prstGeom prst="rect">
            <a:avLst/>
          </a:prstGeom>
        </p:spPr>
      </p:pic>
      <p:pic>
        <p:nvPicPr>
          <p:cNvPr id="34" name="Content Placeholder 3">
            <a:extLst>
              <a:ext uri="{FF2B5EF4-FFF2-40B4-BE49-F238E27FC236}">
                <a16:creationId xmlns:a16="http://schemas.microsoft.com/office/drawing/2014/main" id="{F40C0CB2-7C64-0940-8072-68351FF635EC}"/>
              </a:ext>
            </a:extLst>
          </p:cNvPr>
          <p:cNvPicPr>
            <a:picLocks noChangeAspect="1"/>
          </p:cNvPicPr>
          <p:nvPr/>
        </p:nvPicPr>
        <p:blipFill>
          <a:blip r:embed="rId14"/>
          <a:stretch>
            <a:fillRect/>
          </a:stretch>
        </p:blipFill>
        <p:spPr>
          <a:xfrm>
            <a:off x="2755528" y="5704634"/>
            <a:ext cx="1992436" cy="1183679"/>
          </a:xfrm>
          <a:prstGeom prst="rect">
            <a:avLst/>
          </a:prstGeom>
        </p:spPr>
      </p:pic>
      <p:sp>
        <p:nvSpPr>
          <p:cNvPr id="39" name="TextBox 38">
            <a:extLst>
              <a:ext uri="{FF2B5EF4-FFF2-40B4-BE49-F238E27FC236}">
                <a16:creationId xmlns:a16="http://schemas.microsoft.com/office/drawing/2014/main" id="{6617F9CF-6CD4-8742-AA84-DB57A6D1B524}"/>
              </a:ext>
            </a:extLst>
          </p:cNvPr>
          <p:cNvSpPr txBox="1"/>
          <p:nvPr/>
        </p:nvSpPr>
        <p:spPr>
          <a:xfrm>
            <a:off x="5339558" y="5313339"/>
            <a:ext cx="1427105" cy="369332"/>
          </a:xfrm>
          <a:prstGeom prst="rect">
            <a:avLst/>
          </a:prstGeom>
          <a:noFill/>
        </p:spPr>
        <p:txBody>
          <a:bodyPr wrap="square">
            <a:spAutoFit/>
          </a:bodyPr>
          <a:lstStyle/>
          <a:p>
            <a:r>
              <a:rPr lang="en-AU" dirty="0">
                <a:latin typeface="CMSS10"/>
              </a:rPr>
              <a:t>Feb</a:t>
            </a:r>
            <a:r>
              <a:rPr lang="en-AU" sz="1800" dirty="0">
                <a:effectLst/>
                <a:latin typeface="CMSS10"/>
              </a:rPr>
              <a:t> 16, 2024 </a:t>
            </a:r>
            <a:endParaRPr lang="en-AU" dirty="0">
              <a:effectLst/>
            </a:endParaRPr>
          </a:p>
        </p:txBody>
      </p:sp>
    </p:spTree>
    <p:extLst>
      <p:ext uri="{BB962C8B-B14F-4D97-AF65-F5344CB8AC3E}">
        <p14:creationId xmlns:p14="http://schemas.microsoft.com/office/powerpoint/2010/main" val="1841463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D</a:t>
            </a:r>
            <a:r>
              <a:rPr kumimoji="1" lang="en-US" altLang="zh-CN" sz="6000" dirty="0">
                <a:latin typeface="Calibri" panose="020F0502020204030204" pitchFamily="34" charset="0"/>
                <a:cs typeface="Calibri" panose="020F0502020204030204" pitchFamily="34" charset="0"/>
              </a:rPr>
              <a:t>ynamic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sp>
        <p:nvSpPr>
          <p:cNvPr id="5" name="文本框 4">
            <a:extLst>
              <a:ext uri="{FF2B5EF4-FFF2-40B4-BE49-F238E27FC236}">
                <a16:creationId xmlns:a16="http://schemas.microsoft.com/office/drawing/2014/main" id="{E218905F-664E-D248-9379-D2C96B417E08}"/>
              </a:ext>
            </a:extLst>
          </p:cNvPr>
          <p:cNvSpPr txBox="1"/>
          <p:nvPr/>
        </p:nvSpPr>
        <p:spPr>
          <a:xfrm>
            <a:off x="515007" y="1653190"/>
            <a:ext cx="10859969" cy="1077218"/>
          </a:xfrm>
          <a:prstGeom prst="rect">
            <a:avLst/>
          </a:prstGeom>
          <a:noFill/>
        </p:spPr>
        <p:txBody>
          <a:bodyPr wrap="square" rtlCol="0">
            <a:spAutoFit/>
          </a:bodyPr>
          <a:lstStyle/>
          <a:p>
            <a:r>
              <a:rPr lang="en-US" altLang="zh-CN" sz="3200" dirty="0"/>
              <a:t>The program’s execution paths can be leveraged to construct the oracle for testing static analyzers.</a:t>
            </a:r>
          </a:p>
        </p:txBody>
      </p:sp>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3"/>
          <a:stretch>
            <a:fillRect/>
          </a:stretch>
        </p:blipFill>
        <p:spPr>
          <a:xfrm>
            <a:off x="11374976" y="6118518"/>
            <a:ext cx="698500" cy="704850"/>
          </a:xfrm>
          <a:prstGeom prst="rect">
            <a:avLst/>
          </a:prstGeom>
        </p:spPr>
      </p:pic>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10</a:t>
            </a:fld>
            <a:endParaRPr kumimoji="1" lang="zh-CN" altLang="en-US" dirty="0"/>
          </a:p>
        </p:txBody>
      </p:sp>
      <p:graphicFrame>
        <p:nvGraphicFramePr>
          <p:cNvPr id="4" name="Table 7">
            <a:extLst>
              <a:ext uri="{FF2B5EF4-FFF2-40B4-BE49-F238E27FC236}">
                <a16:creationId xmlns:a16="http://schemas.microsoft.com/office/drawing/2014/main" id="{128E0F1F-EFF6-2448-968B-222623D05873}"/>
              </a:ext>
            </a:extLst>
          </p:cNvPr>
          <p:cNvGraphicFramePr>
            <a:graphicFrameLocks noGrp="1"/>
          </p:cNvGraphicFramePr>
          <p:nvPr>
            <p:extLst>
              <p:ext uri="{D42A27DB-BD31-4B8C-83A1-F6EECF244321}">
                <p14:modId xmlns:p14="http://schemas.microsoft.com/office/powerpoint/2010/main" val="2961900078"/>
              </p:ext>
            </p:extLst>
          </p:nvPr>
        </p:nvGraphicFramePr>
        <p:xfrm>
          <a:off x="1211283" y="3344257"/>
          <a:ext cx="9832767" cy="1566672"/>
        </p:xfrm>
        <a:graphic>
          <a:graphicData uri="http://schemas.openxmlformats.org/drawingml/2006/table">
            <a:tbl>
              <a:tblPr firstRow="1" bandRow="1">
                <a:tableStyleId>{00A15C55-8517-42AA-B614-E9B94910E393}</a:tableStyleId>
              </a:tblPr>
              <a:tblGrid>
                <a:gridCol w="3277589">
                  <a:extLst>
                    <a:ext uri="{9D8B030D-6E8A-4147-A177-3AD203B41FA5}">
                      <a16:colId xmlns:a16="http://schemas.microsoft.com/office/drawing/2014/main" val="2874161184"/>
                    </a:ext>
                  </a:extLst>
                </a:gridCol>
                <a:gridCol w="3277589">
                  <a:extLst>
                    <a:ext uri="{9D8B030D-6E8A-4147-A177-3AD203B41FA5}">
                      <a16:colId xmlns:a16="http://schemas.microsoft.com/office/drawing/2014/main" val="52576292"/>
                    </a:ext>
                  </a:extLst>
                </a:gridCol>
                <a:gridCol w="3277589">
                  <a:extLst>
                    <a:ext uri="{9D8B030D-6E8A-4147-A177-3AD203B41FA5}">
                      <a16:colId xmlns:a16="http://schemas.microsoft.com/office/drawing/2014/main" val="3629991302"/>
                    </a:ext>
                  </a:extLst>
                </a:gridCol>
              </a:tblGrid>
              <a:tr h="522224">
                <a:tc>
                  <a:txBody>
                    <a:bodyPr/>
                    <a:lstStyle/>
                    <a:p>
                      <a:pPr algn="ctr"/>
                      <a:r>
                        <a:rPr lang="en-US" altLang="zh-CN" sz="2400" dirty="0">
                          <a:solidFill>
                            <a:schemeClr val="tx1"/>
                          </a:solidFill>
                        </a:rPr>
                        <a:t>Dynamic Execution</a:t>
                      </a:r>
                      <a:r>
                        <a:rPr lang="en-US" sz="2400" dirty="0">
                          <a:solidFill>
                            <a:schemeClr val="tx1"/>
                          </a:solidFill>
                        </a:rPr>
                        <a:t> Path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kern="1200" dirty="0">
                          <a:solidFill>
                            <a:schemeClr val="tx1"/>
                          </a:solidFill>
                          <a:effectLst/>
                          <a:latin typeface="+mn-lt"/>
                          <a:ea typeface="+mn-ea"/>
                          <a:cs typeface="+mn-cs"/>
                        </a:rPr>
                        <a:t>Static Analysis Result</a:t>
                      </a:r>
                      <a:endParaRPr lang="en-AU" sz="2400" dirty="0">
                        <a:solidFill>
                          <a:schemeClr val="tx1"/>
                        </a:solidFill>
                      </a:endParaRPr>
                    </a:p>
                  </a:txBody>
                  <a:tcPr/>
                </a:tc>
                <a:tc>
                  <a:txBody>
                    <a:bodyPr/>
                    <a:lstStyle/>
                    <a:p>
                      <a:pPr algn="ctr"/>
                      <a:r>
                        <a:rPr lang="en-US" sz="2400" dirty="0">
                          <a:solidFill>
                            <a:schemeClr val="tx1"/>
                          </a:solidFill>
                        </a:rPr>
                        <a:t>Testing Result</a:t>
                      </a:r>
                    </a:p>
                  </a:txBody>
                  <a:tcPr/>
                </a:tc>
                <a:extLst>
                  <a:ext uri="{0D108BD9-81ED-4DB2-BD59-A6C34878D82A}">
                    <a16:rowId xmlns:a16="http://schemas.microsoft.com/office/drawing/2014/main" val="2439156693"/>
                  </a:ext>
                </a:extLst>
              </a:tr>
              <a:tr h="522224">
                <a:tc>
                  <a:txBody>
                    <a:bodyPr/>
                    <a:lstStyle/>
                    <a:p>
                      <a:pPr algn="ctr"/>
                      <a:r>
                        <a:rPr lang="en-US" sz="2400" dirty="0"/>
                        <a:t>No error</a:t>
                      </a:r>
                    </a:p>
                  </a:txBody>
                  <a:tcPr/>
                </a:tc>
                <a:tc>
                  <a:txBody>
                    <a:bodyPr/>
                    <a:lstStyle/>
                    <a:p>
                      <a:pPr algn="ctr"/>
                      <a:r>
                        <a:rPr lang="en-US" sz="2400" dirty="0"/>
                        <a:t>Warning</a:t>
                      </a:r>
                    </a:p>
                  </a:txBody>
                  <a:tcPr/>
                </a:tc>
                <a:tc>
                  <a:txBody>
                    <a:bodyPr/>
                    <a:lstStyle/>
                    <a:p>
                      <a:pPr algn="ctr"/>
                      <a:r>
                        <a:rPr lang="en-US" sz="2400" dirty="0"/>
                        <a:t>FP</a:t>
                      </a:r>
                    </a:p>
                  </a:txBody>
                  <a:tcPr/>
                </a:tc>
                <a:extLst>
                  <a:ext uri="{0D108BD9-81ED-4DB2-BD59-A6C34878D82A}">
                    <a16:rowId xmlns:a16="http://schemas.microsoft.com/office/drawing/2014/main" val="2772875851"/>
                  </a:ext>
                </a:extLst>
              </a:tr>
              <a:tr h="522224">
                <a:tc>
                  <a:txBody>
                    <a:bodyPr/>
                    <a:lstStyle/>
                    <a:p>
                      <a:pPr algn="ctr"/>
                      <a:r>
                        <a:rPr lang="en-US" sz="2400" dirty="0"/>
                        <a:t>Error</a:t>
                      </a:r>
                    </a:p>
                  </a:txBody>
                  <a:tcPr/>
                </a:tc>
                <a:tc>
                  <a:txBody>
                    <a:bodyPr/>
                    <a:lstStyle/>
                    <a:p>
                      <a:pPr algn="ctr"/>
                      <a:r>
                        <a:rPr lang="en-US" sz="2400" dirty="0"/>
                        <a:t>No warning</a:t>
                      </a:r>
                    </a:p>
                  </a:txBody>
                  <a:tcPr/>
                </a:tc>
                <a:tc>
                  <a:txBody>
                    <a:bodyPr/>
                    <a:lstStyle/>
                    <a:p>
                      <a:pPr algn="ctr"/>
                      <a:r>
                        <a:rPr lang="en-US" sz="2400" dirty="0"/>
                        <a:t>FN</a:t>
                      </a:r>
                    </a:p>
                  </a:txBody>
                  <a:tcPr/>
                </a:tc>
                <a:extLst>
                  <a:ext uri="{0D108BD9-81ED-4DB2-BD59-A6C34878D82A}">
                    <a16:rowId xmlns:a16="http://schemas.microsoft.com/office/drawing/2014/main" val="990641451"/>
                  </a:ext>
                </a:extLst>
              </a:tr>
            </a:tbl>
          </a:graphicData>
        </a:graphic>
      </p:graphicFrame>
      <p:sp>
        <p:nvSpPr>
          <p:cNvPr id="7" name="Rectangle 6">
            <a:extLst>
              <a:ext uri="{FF2B5EF4-FFF2-40B4-BE49-F238E27FC236}">
                <a16:creationId xmlns:a16="http://schemas.microsoft.com/office/drawing/2014/main" id="{CAB011AF-CD62-CC46-84B4-BDE51D0CEA1F}"/>
              </a:ext>
            </a:extLst>
          </p:cNvPr>
          <p:cNvSpPr/>
          <p:nvPr/>
        </p:nvSpPr>
        <p:spPr>
          <a:xfrm>
            <a:off x="1211283" y="3882333"/>
            <a:ext cx="9832767" cy="542129"/>
          </a:xfrm>
          <a:prstGeom prst="rect">
            <a:avLst/>
          </a:prstGeom>
          <a:noFill/>
          <a:ln w="317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712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Constructing Dynamic </a:t>
            </a:r>
            <a:r>
              <a:rPr lang="en-US" altLang="zh-CN" dirty="0">
                <a:latin typeface="Calibri" panose="020F0502020204030204" pitchFamily="34" charset="0"/>
                <a:cs typeface="Calibri" panose="020F0502020204030204" pitchFamily="34" charset="0"/>
              </a:rPr>
              <a:t>Oracle</a:t>
            </a:r>
            <a:endParaRPr lang="en-US" altLang="zh-CN" sz="6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6184869" y="2619272"/>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6210413" y="3326917"/>
            <a:ext cx="5064244"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11</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3085510" y="212037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3269947" y="2163564"/>
            <a:ext cx="301686" cy="369332"/>
          </a:xfrm>
          <a:prstGeom prst="rect">
            <a:avLst/>
          </a:prstGeom>
          <a:noFill/>
        </p:spPr>
        <p:txBody>
          <a:bodyPr wrap="none" rtlCol="0">
            <a:spAutoFit/>
          </a:bodyPr>
          <a:lstStyle/>
          <a:p>
            <a:r>
              <a:rPr lang="en-US" dirty="0"/>
              <a:t>3</a:t>
            </a:r>
          </a:p>
        </p:txBody>
      </p:sp>
      <p:cxnSp>
        <p:nvCxnSpPr>
          <p:cNvPr id="22" name="Straight Arrow Connector 21">
            <a:extLst>
              <a:ext uri="{FF2B5EF4-FFF2-40B4-BE49-F238E27FC236}">
                <a16:creationId xmlns:a16="http://schemas.microsoft.com/office/drawing/2014/main" id="{06A15CE4-5A91-114B-961F-065E2CA20BBD}"/>
              </a:ext>
            </a:extLst>
          </p:cNvPr>
          <p:cNvCxnSpPr>
            <a:cxnSpLocks/>
            <a:stCxn id="4" idx="4"/>
          </p:cNvCxnSpPr>
          <p:nvPr/>
        </p:nvCxnSpPr>
        <p:spPr>
          <a:xfrm>
            <a:off x="3420790" y="257608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08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Constructing Dynamic </a:t>
            </a:r>
            <a:r>
              <a:rPr lang="en-US" altLang="zh-CN" dirty="0">
                <a:latin typeface="Calibri" panose="020F0502020204030204" pitchFamily="34" charset="0"/>
                <a:cs typeface="Calibri" panose="020F0502020204030204" pitchFamily="34" charset="0"/>
              </a:rPr>
              <a:t>Oracle</a:t>
            </a:r>
            <a:endParaRPr lang="en-US" altLang="zh-CN" sz="6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6184869" y="2619272"/>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6210413" y="3675260"/>
            <a:ext cx="5064244"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12</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3085510" y="212037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3269947" y="2163564"/>
            <a:ext cx="301686" cy="369332"/>
          </a:xfrm>
          <a:prstGeom prst="rect">
            <a:avLst/>
          </a:prstGeom>
          <a:noFill/>
        </p:spPr>
        <p:txBody>
          <a:bodyPr wrap="none" rtlCol="0">
            <a:spAutoFit/>
          </a:bodyPr>
          <a:lstStyle/>
          <a:p>
            <a:r>
              <a:rPr lang="en-US" dirty="0"/>
              <a:t>3</a:t>
            </a:r>
          </a:p>
        </p:txBody>
      </p:sp>
      <p:sp>
        <p:nvSpPr>
          <p:cNvPr id="12" name="Oval 11">
            <a:extLst>
              <a:ext uri="{FF2B5EF4-FFF2-40B4-BE49-F238E27FC236}">
                <a16:creationId xmlns:a16="http://schemas.microsoft.com/office/drawing/2014/main" id="{4AAB5EDD-2275-6C4D-8C8C-B57203D47CB0}"/>
              </a:ext>
            </a:extLst>
          </p:cNvPr>
          <p:cNvSpPr/>
          <p:nvPr/>
        </p:nvSpPr>
        <p:spPr>
          <a:xfrm>
            <a:off x="3085510" y="284395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5286E27-0ECD-0143-B3CA-51AF2E67D752}"/>
              </a:ext>
            </a:extLst>
          </p:cNvPr>
          <p:cNvSpPr txBox="1"/>
          <p:nvPr/>
        </p:nvSpPr>
        <p:spPr>
          <a:xfrm>
            <a:off x="3269947" y="2887146"/>
            <a:ext cx="301686" cy="369332"/>
          </a:xfrm>
          <a:prstGeom prst="rect">
            <a:avLst/>
          </a:prstGeom>
          <a:noFill/>
        </p:spPr>
        <p:txBody>
          <a:bodyPr wrap="square" rtlCol="0">
            <a:spAutoFit/>
          </a:bodyPr>
          <a:lstStyle/>
          <a:p>
            <a:r>
              <a:rPr lang="en-US" dirty="0"/>
              <a:t>4</a:t>
            </a:r>
          </a:p>
        </p:txBody>
      </p:sp>
      <p:cxnSp>
        <p:nvCxnSpPr>
          <p:cNvPr id="22" name="Straight Arrow Connector 21">
            <a:extLst>
              <a:ext uri="{FF2B5EF4-FFF2-40B4-BE49-F238E27FC236}">
                <a16:creationId xmlns:a16="http://schemas.microsoft.com/office/drawing/2014/main" id="{06A15CE4-5A91-114B-961F-065E2CA20BBD}"/>
              </a:ext>
            </a:extLst>
          </p:cNvPr>
          <p:cNvCxnSpPr>
            <a:stCxn id="4" idx="4"/>
            <a:endCxn id="12" idx="0"/>
          </p:cNvCxnSpPr>
          <p:nvPr/>
        </p:nvCxnSpPr>
        <p:spPr>
          <a:xfrm>
            <a:off x="3420790" y="257608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93A8C8-8D1B-5F47-B57F-132AEB6C3786}"/>
              </a:ext>
            </a:extLst>
          </p:cNvPr>
          <p:cNvCxnSpPr/>
          <p:nvPr/>
        </p:nvCxnSpPr>
        <p:spPr>
          <a:xfrm>
            <a:off x="3432982" y="3299666"/>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Constructing Dynamic </a:t>
            </a:r>
            <a:r>
              <a:rPr lang="en-US" altLang="zh-CN" dirty="0">
                <a:latin typeface="Calibri" panose="020F0502020204030204" pitchFamily="34" charset="0"/>
                <a:cs typeface="Calibri" panose="020F0502020204030204" pitchFamily="34" charset="0"/>
              </a:rPr>
              <a:t>Oracle</a:t>
            </a:r>
            <a:endParaRPr lang="en-US" altLang="zh-CN" sz="6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6184869" y="2619272"/>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6210413" y="3980060"/>
            <a:ext cx="5064244"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13</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3085510" y="212037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3269947" y="2163564"/>
            <a:ext cx="301686" cy="369332"/>
          </a:xfrm>
          <a:prstGeom prst="rect">
            <a:avLst/>
          </a:prstGeom>
          <a:noFill/>
        </p:spPr>
        <p:txBody>
          <a:bodyPr wrap="none" rtlCol="0">
            <a:spAutoFit/>
          </a:bodyPr>
          <a:lstStyle/>
          <a:p>
            <a:r>
              <a:rPr lang="en-US" dirty="0"/>
              <a:t>3</a:t>
            </a:r>
          </a:p>
        </p:txBody>
      </p:sp>
      <p:sp>
        <p:nvSpPr>
          <p:cNvPr id="12" name="Oval 11">
            <a:extLst>
              <a:ext uri="{FF2B5EF4-FFF2-40B4-BE49-F238E27FC236}">
                <a16:creationId xmlns:a16="http://schemas.microsoft.com/office/drawing/2014/main" id="{4AAB5EDD-2275-6C4D-8C8C-B57203D47CB0}"/>
              </a:ext>
            </a:extLst>
          </p:cNvPr>
          <p:cNvSpPr/>
          <p:nvPr/>
        </p:nvSpPr>
        <p:spPr>
          <a:xfrm>
            <a:off x="3085510" y="284395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5286E27-0ECD-0143-B3CA-51AF2E67D752}"/>
              </a:ext>
            </a:extLst>
          </p:cNvPr>
          <p:cNvSpPr txBox="1"/>
          <p:nvPr/>
        </p:nvSpPr>
        <p:spPr>
          <a:xfrm>
            <a:off x="3269947" y="2887146"/>
            <a:ext cx="301686" cy="369332"/>
          </a:xfrm>
          <a:prstGeom prst="rect">
            <a:avLst/>
          </a:prstGeom>
          <a:noFill/>
        </p:spPr>
        <p:txBody>
          <a:bodyPr wrap="square" rtlCol="0">
            <a:spAutoFit/>
          </a:bodyPr>
          <a:lstStyle/>
          <a:p>
            <a:r>
              <a:rPr lang="en-US" dirty="0"/>
              <a:t>4</a:t>
            </a:r>
          </a:p>
        </p:txBody>
      </p:sp>
      <p:sp>
        <p:nvSpPr>
          <p:cNvPr id="14" name="Oval 13">
            <a:extLst>
              <a:ext uri="{FF2B5EF4-FFF2-40B4-BE49-F238E27FC236}">
                <a16:creationId xmlns:a16="http://schemas.microsoft.com/office/drawing/2014/main" id="{412806CC-7902-6C4B-99ED-00969404EF13}"/>
              </a:ext>
            </a:extLst>
          </p:cNvPr>
          <p:cNvSpPr/>
          <p:nvPr/>
        </p:nvSpPr>
        <p:spPr>
          <a:xfrm>
            <a:off x="3085510" y="3567540"/>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5" name="TextBox 6">
            <a:extLst>
              <a:ext uri="{FF2B5EF4-FFF2-40B4-BE49-F238E27FC236}">
                <a16:creationId xmlns:a16="http://schemas.microsoft.com/office/drawing/2014/main" id="{36A9956B-A13B-D34C-B685-E8419D5BF65D}"/>
              </a:ext>
            </a:extLst>
          </p:cNvPr>
          <p:cNvSpPr txBox="1"/>
          <p:nvPr/>
        </p:nvSpPr>
        <p:spPr>
          <a:xfrm>
            <a:off x="3269947" y="3610728"/>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cxnSp>
        <p:nvCxnSpPr>
          <p:cNvPr id="22" name="Straight Arrow Connector 21">
            <a:extLst>
              <a:ext uri="{FF2B5EF4-FFF2-40B4-BE49-F238E27FC236}">
                <a16:creationId xmlns:a16="http://schemas.microsoft.com/office/drawing/2014/main" id="{06A15CE4-5A91-114B-961F-065E2CA20BBD}"/>
              </a:ext>
            </a:extLst>
          </p:cNvPr>
          <p:cNvCxnSpPr>
            <a:stCxn id="4" idx="4"/>
            <a:endCxn id="12" idx="0"/>
          </p:cNvCxnSpPr>
          <p:nvPr/>
        </p:nvCxnSpPr>
        <p:spPr>
          <a:xfrm>
            <a:off x="3420790" y="257608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93A8C8-8D1B-5F47-B57F-132AEB6C3786}"/>
              </a:ext>
            </a:extLst>
          </p:cNvPr>
          <p:cNvCxnSpPr/>
          <p:nvPr/>
        </p:nvCxnSpPr>
        <p:spPr>
          <a:xfrm>
            <a:off x="3432982" y="3299666"/>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A15CE4-5A91-114B-961F-065E2CA20BBD}"/>
              </a:ext>
            </a:extLst>
          </p:cNvPr>
          <p:cNvCxnSpPr/>
          <p:nvPr/>
        </p:nvCxnSpPr>
        <p:spPr>
          <a:xfrm>
            <a:off x="3432982" y="4023248"/>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83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Constructing Dynamic </a:t>
            </a:r>
            <a:r>
              <a:rPr lang="en-US" altLang="zh-CN" dirty="0">
                <a:latin typeface="Calibri" panose="020F0502020204030204" pitchFamily="34" charset="0"/>
                <a:cs typeface="Calibri" panose="020F0502020204030204" pitchFamily="34" charset="0"/>
              </a:rPr>
              <a:t>Oracle</a:t>
            </a:r>
            <a:endParaRPr lang="en-US" altLang="zh-CN" sz="6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6184869" y="2619272"/>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6172677" y="4405929"/>
            <a:ext cx="5064244"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14</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3085510" y="212037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3269947" y="2163564"/>
            <a:ext cx="301686" cy="369332"/>
          </a:xfrm>
          <a:prstGeom prst="rect">
            <a:avLst/>
          </a:prstGeom>
          <a:noFill/>
        </p:spPr>
        <p:txBody>
          <a:bodyPr wrap="none" rtlCol="0">
            <a:spAutoFit/>
          </a:bodyPr>
          <a:lstStyle/>
          <a:p>
            <a:r>
              <a:rPr lang="en-US" dirty="0"/>
              <a:t>3</a:t>
            </a:r>
          </a:p>
        </p:txBody>
      </p:sp>
      <p:sp>
        <p:nvSpPr>
          <p:cNvPr id="12" name="Oval 11">
            <a:extLst>
              <a:ext uri="{FF2B5EF4-FFF2-40B4-BE49-F238E27FC236}">
                <a16:creationId xmlns:a16="http://schemas.microsoft.com/office/drawing/2014/main" id="{4AAB5EDD-2275-6C4D-8C8C-B57203D47CB0}"/>
              </a:ext>
            </a:extLst>
          </p:cNvPr>
          <p:cNvSpPr/>
          <p:nvPr/>
        </p:nvSpPr>
        <p:spPr>
          <a:xfrm>
            <a:off x="3085510" y="284395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5286E27-0ECD-0143-B3CA-51AF2E67D752}"/>
              </a:ext>
            </a:extLst>
          </p:cNvPr>
          <p:cNvSpPr txBox="1"/>
          <p:nvPr/>
        </p:nvSpPr>
        <p:spPr>
          <a:xfrm>
            <a:off x="3269947" y="2887146"/>
            <a:ext cx="301686" cy="369332"/>
          </a:xfrm>
          <a:prstGeom prst="rect">
            <a:avLst/>
          </a:prstGeom>
          <a:noFill/>
        </p:spPr>
        <p:txBody>
          <a:bodyPr wrap="square" rtlCol="0">
            <a:spAutoFit/>
          </a:bodyPr>
          <a:lstStyle/>
          <a:p>
            <a:r>
              <a:rPr lang="en-US" dirty="0"/>
              <a:t>4</a:t>
            </a:r>
          </a:p>
        </p:txBody>
      </p:sp>
      <p:sp>
        <p:nvSpPr>
          <p:cNvPr id="14" name="Oval 13">
            <a:extLst>
              <a:ext uri="{FF2B5EF4-FFF2-40B4-BE49-F238E27FC236}">
                <a16:creationId xmlns:a16="http://schemas.microsoft.com/office/drawing/2014/main" id="{412806CC-7902-6C4B-99ED-00969404EF13}"/>
              </a:ext>
            </a:extLst>
          </p:cNvPr>
          <p:cNvSpPr/>
          <p:nvPr/>
        </p:nvSpPr>
        <p:spPr>
          <a:xfrm>
            <a:off x="3085510" y="3567540"/>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5" name="TextBox 6">
            <a:extLst>
              <a:ext uri="{FF2B5EF4-FFF2-40B4-BE49-F238E27FC236}">
                <a16:creationId xmlns:a16="http://schemas.microsoft.com/office/drawing/2014/main" id="{36A9956B-A13B-D34C-B685-E8419D5BF65D}"/>
              </a:ext>
            </a:extLst>
          </p:cNvPr>
          <p:cNvSpPr txBox="1"/>
          <p:nvPr/>
        </p:nvSpPr>
        <p:spPr>
          <a:xfrm>
            <a:off x="3269947" y="3610728"/>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
        <p:nvSpPr>
          <p:cNvPr id="16" name="Oval 15">
            <a:extLst>
              <a:ext uri="{FF2B5EF4-FFF2-40B4-BE49-F238E27FC236}">
                <a16:creationId xmlns:a16="http://schemas.microsoft.com/office/drawing/2014/main" id="{412806CC-7902-6C4B-99ED-00969404EF13}"/>
              </a:ext>
            </a:extLst>
          </p:cNvPr>
          <p:cNvSpPr/>
          <p:nvPr/>
        </p:nvSpPr>
        <p:spPr>
          <a:xfrm>
            <a:off x="3085510" y="4291122"/>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7" name="TextBox 6">
            <a:extLst>
              <a:ext uri="{FF2B5EF4-FFF2-40B4-BE49-F238E27FC236}">
                <a16:creationId xmlns:a16="http://schemas.microsoft.com/office/drawing/2014/main" id="{36A9956B-A13B-D34C-B685-E8419D5BF65D}"/>
              </a:ext>
            </a:extLst>
          </p:cNvPr>
          <p:cNvSpPr txBox="1"/>
          <p:nvPr/>
        </p:nvSpPr>
        <p:spPr>
          <a:xfrm>
            <a:off x="3269947" y="4334310"/>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a:t>
            </a:r>
          </a:p>
        </p:txBody>
      </p:sp>
      <p:cxnSp>
        <p:nvCxnSpPr>
          <p:cNvPr id="22" name="Straight Arrow Connector 21">
            <a:extLst>
              <a:ext uri="{FF2B5EF4-FFF2-40B4-BE49-F238E27FC236}">
                <a16:creationId xmlns:a16="http://schemas.microsoft.com/office/drawing/2014/main" id="{06A15CE4-5A91-114B-961F-065E2CA20BBD}"/>
              </a:ext>
            </a:extLst>
          </p:cNvPr>
          <p:cNvCxnSpPr>
            <a:stCxn id="4" idx="4"/>
            <a:endCxn id="12" idx="0"/>
          </p:cNvCxnSpPr>
          <p:nvPr/>
        </p:nvCxnSpPr>
        <p:spPr>
          <a:xfrm>
            <a:off x="3420790" y="257608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93A8C8-8D1B-5F47-B57F-132AEB6C3786}"/>
              </a:ext>
            </a:extLst>
          </p:cNvPr>
          <p:cNvCxnSpPr/>
          <p:nvPr/>
        </p:nvCxnSpPr>
        <p:spPr>
          <a:xfrm>
            <a:off x="3432982" y="3299666"/>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A15CE4-5A91-114B-961F-065E2CA20BBD}"/>
              </a:ext>
            </a:extLst>
          </p:cNvPr>
          <p:cNvCxnSpPr/>
          <p:nvPr/>
        </p:nvCxnSpPr>
        <p:spPr>
          <a:xfrm>
            <a:off x="3432982" y="4023248"/>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A15CE4-5A91-114B-961F-065E2CA20BBD}"/>
              </a:ext>
            </a:extLst>
          </p:cNvPr>
          <p:cNvCxnSpPr>
            <a:cxnSpLocks/>
            <a:stCxn id="16" idx="4"/>
          </p:cNvCxnSpPr>
          <p:nvPr/>
        </p:nvCxnSpPr>
        <p:spPr>
          <a:xfrm>
            <a:off x="3420790" y="4746830"/>
            <a:ext cx="0" cy="72092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435ACE1-B960-3848-B2AF-8A8BB759145B}"/>
              </a:ext>
            </a:extLst>
          </p:cNvPr>
          <p:cNvCxnSpPr>
            <a:cxnSpLocks/>
            <a:stCxn id="16" idx="6"/>
          </p:cNvCxnSpPr>
          <p:nvPr/>
        </p:nvCxnSpPr>
        <p:spPr>
          <a:xfrm>
            <a:off x="3756070" y="4518976"/>
            <a:ext cx="851075" cy="316126"/>
          </a:xfrm>
          <a:prstGeom prst="straightConnector1">
            <a:avLst/>
          </a:prstGeom>
          <a:ln w="190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4">
            <a:extLst>
              <a:ext uri="{FF2B5EF4-FFF2-40B4-BE49-F238E27FC236}">
                <a16:creationId xmlns:a16="http://schemas.microsoft.com/office/drawing/2014/main" id="{F67A1192-2671-9840-BB4F-281F51117DCA}"/>
              </a:ext>
            </a:extLst>
          </p:cNvPr>
          <p:cNvSpPr txBox="1"/>
          <p:nvPr/>
        </p:nvSpPr>
        <p:spPr>
          <a:xfrm>
            <a:off x="2944420" y="4874629"/>
            <a:ext cx="484586" cy="461665"/>
          </a:xfrm>
          <a:prstGeom prst="rect">
            <a:avLst/>
          </a:prstGeom>
          <a:noFill/>
        </p:spPr>
        <p:txBody>
          <a:bodyPr wrap="square" rtlCol="0">
            <a:spAutoFit/>
          </a:bodyPr>
          <a:lstStyle/>
          <a:p>
            <a:r>
              <a:rPr lang="en-US" altLang="zh-CN" sz="2400" dirty="0">
                <a:solidFill>
                  <a:srgbClr val="FF0000"/>
                </a:solidFill>
              </a:rPr>
              <a:t>F</a:t>
            </a:r>
          </a:p>
        </p:txBody>
      </p:sp>
      <p:sp>
        <p:nvSpPr>
          <p:cNvPr id="29" name="文本框 4">
            <a:extLst>
              <a:ext uri="{FF2B5EF4-FFF2-40B4-BE49-F238E27FC236}">
                <a16:creationId xmlns:a16="http://schemas.microsoft.com/office/drawing/2014/main" id="{249DE92F-D9CF-994F-B7C0-BA2143E4A408}"/>
              </a:ext>
            </a:extLst>
          </p:cNvPr>
          <p:cNvSpPr txBox="1"/>
          <p:nvPr/>
        </p:nvSpPr>
        <p:spPr>
          <a:xfrm>
            <a:off x="4126812" y="4237286"/>
            <a:ext cx="484586" cy="461665"/>
          </a:xfrm>
          <a:prstGeom prst="rect">
            <a:avLst/>
          </a:prstGeom>
          <a:noFill/>
        </p:spPr>
        <p:txBody>
          <a:bodyPr wrap="square" rtlCol="0">
            <a:spAutoFit/>
          </a:bodyPr>
          <a:lstStyle/>
          <a:p>
            <a:r>
              <a:rPr lang="en-US" altLang="zh-CN" sz="2400" dirty="0">
                <a:solidFill>
                  <a:srgbClr val="FF0000"/>
                </a:solidFill>
              </a:rPr>
              <a:t>T</a:t>
            </a:r>
          </a:p>
        </p:txBody>
      </p:sp>
    </p:spTree>
    <p:extLst>
      <p:ext uri="{BB962C8B-B14F-4D97-AF65-F5344CB8AC3E}">
        <p14:creationId xmlns:p14="http://schemas.microsoft.com/office/powerpoint/2010/main" val="412765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Constructing Dynamic </a:t>
            </a:r>
            <a:r>
              <a:rPr lang="en-US" altLang="zh-CN" dirty="0">
                <a:latin typeface="Calibri" panose="020F0502020204030204" pitchFamily="34" charset="0"/>
                <a:cs typeface="Calibri" panose="020F0502020204030204" pitchFamily="34" charset="0"/>
              </a:rPr>
              <a:t>Oracle</a:t>
            </a:r>
            <a:endParaRPr lang="en-US" altLang="zh-CN" sz="6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6184869" y="2619272"/>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6210413" y="5074742"/>
            <a:ext cx="5064244"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15</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3085510" y="212037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3269947" y="2163564"/>
            <a:ext cx="301686" cy="369332"/>
          </a:xfrm>
          <a:prstGeom prst="rect">
            <a:avLst/>
          </a:prstGeom>
          <a:noFill/>
        </p:spPr>
        <p:txBody>
          <a:bodyPr wrap="none" rtlCol="0">
            <a:spAutoFit/>
          </a:bodyPr>
          <a:lstStyle/>
          <a:p>
            <a:r>
              <a:rPr lang="en-US" dirty="0"/>
              <a:t>3</a:t>
            </a:r>
          </a:p>
        </p:txBody>
      </p:sp>
      <p:sp>
        <p:nvSpPr>
          <p:cNvPr id="12" name="Oval 11">
            <a:extLst>
              <a:ext uri="{FF2B5EF4-FFF2-40B4-BE49-F238E27FC236}">
                <a16:creationId xmlns:a16="http://schemas.microsoft.com/office/drawing/2014/main" id="{4AAB5EDD-2275-6C4D-8C8C-B57203D47CB0}"/>
              </a:ext>
            </a:extLst>
          </p:cNvPr>
          <p:cNvSpPr/>
          <p:nvPr/>
        </p:nvSpPr>
        <p:spPr>
          <a:xfrm>
            <a:off x="3085510" y="284395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5286E27-0ECD-0143-B3CA-51AF2E67D752}"/>
              </a:ext>
            </a:extLst>
          </p:cNvPr>
          <p:cNvSpPr txBox="1"/>
          <p:nvPr/>
        </p:nvSpPr>
        <p:spPr>
          <a:xfrm>
            <a:off x="3269947" y="2887146"/>
            <a:ext cx="301686" cy="369332"/>
          </a:xfrm>
          <a:prstGeom prst="rect">
            <a:avLst/>
          </a:prstGeom>
          <a:noFill/>
        </p:spPr>
        <p:txBody>
          <a:bodyPr wrap="square" rtlCol="0">
            <a:spAutoFit/>
          </a:bodyPr>
          <a:lstStyle/>
          <a:p>
            <a:r>
              <a:rPr lang="en-US" dirty="0"/>
              <a:t>4</a:t>
            </a:r>
          </a:p>
        </p:txBody>
      </p:sp>
      <p:sp>
        <p:nvSpPr>
          <p:cNvPr id="14" name="Oval 13">
            <a:extLst>
              <a:ext uri="{FF2B5EF4-FFF2-40B4-BE49-F238E27FC236}">
                <a16:creationId xmlns:a16="http://schemas.microsoft.com/office/drawing/2014/main" id="{412806CC-7902-6C4B-99ED-00969404EF13}"/>
              </a:ext>
            </a:extLst>
          </p:cNvPr>
          <p:cNvSpPr/>
          <p:nvPr/>
        </p:nvSpPr>
        <p:spPr>
          <a:xfrm>
            <a:off x="3085510" y="3567540"/>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5" name="TextBox 6">
            <a:extLst>
              <a:ext uri="{FF2B5EF4-FFF2-40B4-BE49-F238E27FC236}">
                <a16:creationId xmlns:a16="http://schemas.microsoft.com/office/drawing/2014/main" id="{36A9956B-A13B-D34C-B685-E8419D5BF65D}"/>
              </a:ext>
            </a:extLst>
          </p:cNvPr>
          <p:cNvSpPr txBox="1"/>
          <p:nvPr/>
        </p:nvSpPr>
        <p:spPr>
          <a:xfrm>
            <a:off x="3269947" y="3610728"/>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
        <p:nvSpPr>
          <p:cNvPr id="16" name="Oval 15">
            <a:extLst>
              <a:ext uri="{FF2B5EF4-FFF2-40B4-BE49-F238E27FC236}">
                <a16:creationId xmlns:a16="http://schemas.microsoft.com/office/drawing/2014/main" id="{412806CC-7902-6C4B-99ED-00969404EF13}"/>
              </a:ext>
            </a:extLst>
          </p:cNvPr>
          <p:cNvSpPr/>
          <p:nvPr/>
        </p:nvSpPr>
        <p:spPr>
          <a:xfrm>
            <a:off x="3085510" y="4291122"/>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7" name="TextBox 6">
            <a:extLst>
              <a:ext uri="{FF2B5EF4-FFF2-40B4-BE49-F238E27FC236}">
                <a16:creationId xmlns:a16="http://schemas.microsoft.com/office/drawing/2014/main" id="{36A9956B-A13B-D34C-B685-E8419D5BF65D}"/>
              </a:ext>
            </a:extLst>
          </p:cNvPr>
          <p:cNvSpPr txBox="1"/>
          <p:nvPr/>
        </p:nvSpPr>
        <p:spPr>
          <a:xfrm>
            <a:off x="3269947" y="4334310"/>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a:t>
            </a:r>
          </a:p>
        </p:txBody>
      </p:sp>
      <p:sp>
        <p:nvSpPr>
          <p:cNvPr id="18" name="Oval 17">
            <a:extLst>
              <a:ext uri="{FF2B5EF4-FFF2-40B4-BE49-F238E27FC236}">
                <a16:creationId xmlns:a16="http://schemas.microsoft.com/office/drawing/2014/main" id="{412806CC-7902-6C4B-99ED-00969404EF13}"/>
              </a:ext>
            </a:extLst>
          </p:cNvPr>
          <p:cNvSpPr/>
          <p:nvPr/>
        </p:nvSpPr>
        <p:spPr>
          <a:xfrm>
            <a:off x="4271865" y="4835102"/>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9" name="TextBox 6">
            <a:extLst>
              <a:ext uri="{FF2B5EF4-FFF2-40B4-BE49-F238E27FC236}">
                <a16:creationId xmlns:a16="http://schemas.microsoft.com/office/drawing/2014/main" id="{36A9956B-A13B-D34C-B685-E8419D5BF65D}"/>
              </a:ext>
            </a:extLst>
          </p:cNvPr>
          <p:cNvSpPr txBox="1"/>
          <p:nvPr/>
        </p:nvSpPr>
        <p:spPr>
          <a:xfrm>
            <a:off x="4456302" y="4878290"/>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
        <p:nvSpPr>
          <p:cNvPr id="20" name="Oval 19">
            <a:extLst>
              <a:ext uri="{FF2B5EF4-FFF2-40B4-BE49-F238E27FC236}">
                <a16:creationId xmlns:a16="http://schemas.microsoft.com/office/drawing/2014/main" id="{412806CC-7902-6C4B-99ED-00969404EF13}"/>
              </a:ext>
            </a:extLst>
          </p:cNvPr>
          <p:cNvSpPr/>
          <p:nvPr/>
        </p:nvSpPr>
        <p:spPr>
          <a:xfrm>
            <a:off x="3085510" y="5467754"/>
            <a:ext cx="670560" cy="455708"/>
          </a:xfrm>
          <a:prstGeom prst="ellipse">
            <a:avLst/>
          </a:prstGeom>
          <a:solidFill>
            <a:schemeClr val="accent6">
              <a:lumMod val="60000"/>
              <a:lumOff val="4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TextBox 6">
            <a:extLst>
              <a:ext uri="{FF2B5EF4-FFF2-40B4-BE49-F238E27FC236}">
                <a16:creationId xmlns:a16="http://schemas.microsoft.com/office/drawing/2014/main" id="{36A9956B-A13B-D34C-B685-E8419D5BF65D}"/>
              </a:ext>
            </a:extLst>
          </p:cNvPr>
          <p:cNvSpPr txBox="1"/>
          <p:nvPr/>
        </p:nvSpPr>
        <p:spPr>
          <a:xfrm>
            <a:off x="3269947" y="5510942"/>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8</a:t>
            </a:r>
          </a:p>
        </p:txBody>
      </p:sp>
      <p:cxnSp>
        <p:nvCxnSpPr>
          <p:cNvPr id="22" name="Straight Arrow Connector 21">
            <a:extLst>
              <a:ext uri="{FF2B5EF4-FFF2-40B4-BE49-F238E27FC236}">
                <a16:creationId xmlns:a16="http://schemas.microsoft.com/office/drawing/2014/main" id="{06A15CE4-5A91-114B-961F-065E2CA20BBD}"/>
              </a:ext>
            </a:extLst>
          </p:cNvPr>
          <p:cNvCxnSpPr>
            <a:stCxn id="4" idx="4"/>
            <a:endCxn id="12" idx="0"/>
          </p:cNvCxnSpPr>
          <p:nvPr/>
        </p:nvCxnSpPr>
        <p:spPr>
          <a:xfrm>
            <a:off x="3420790" y="257608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93A8C8-8D1B-5F47-B57F-132AEB6C3786}"/>
              </a:ext>
            </a:extLst>
          </p:cNvPr>
          <p:cNvCxnSpPr/>
          <p:nvPr/>
        </p:nvCxnSpPr>
        <p:spPr>
          <a:xfrm>
            <a:off x="3432982" y="3299666"/>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A15CE4-5A91-114B-961F-065E2CA20BBD}"/>
              </a:ext>
            </a:extLst>
          </p:cNvPr>
          <p:cNvCxnSpPr/>
          <p:nvPr/>
        </p:nvCxnSpPr>
        <p:spPr>
          <a:xfrm>
            <a:off x="3432982" y="4023248"/>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A15CE4-5A91-114B-961F-065E2CA20BBD}"/>
              </a:ext>
            </a:extLst>
          </p:cNvPr>
          <p:cNvCxnSpPr>
            <a:cxnSpLocks/>
            <a:stCxn id="16" idx="4"/>
            <a:endCxn id="20" idx="0"/>
          </p:cNvCxnSpPr>
          <p:nvPr/>
        </p:nvCxnSpPr>
        <p:spPr>
          <a:xfrm>
            <a:off x="3420790" y="4746830"/>
            <a:ext cx="0" cy="72092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435ACE1-B960-3848-B2AF-8A8BB759145B}"/>
              </a:ext>
            </a:extLst>
          </p:cNvPr>
          <p:cNvCxnSpPr>
            <a:cxnSpLocks/>
            <a:stCxn id="16" idx="6"/>
            <a:endCxn id="18" idx="0"/>
          </p:cNvCxnSpPr>
          <p:nvPr/>
        </p:nvCxnSpPr>
        <p:spPr>
          <a:xfrm>
            <a:off x="3756070" y="4518976"/>
            <a:ext cx="851075" cy="316126"/>
          </a:xfrm>
          <a:prstGeom prst="straightConnector1">
            <a:avLst/>
          </a:prstGeom>
          <a:ln w="190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A52C8C-E43F-BA4F-B46F-8197FAB41290}"/>
              </a:ext>
            </a:extLst>
          </p:cNvPr>
          <p:cNvCxnSpPr>
            <a:cxnSpLocks/>
            <a:stCxn id="18" idx="4"/>
            <a:endCxn id="20" idx="6"/>
          </p:cNvCxnSpPr>
          <p:nvPr/>
        </p:nvCxnSpPr>
        <p:spPr>
          <a:xfrm flipH="1">
            <a:off x="3756070" y="5290810"/>
            <a:ext cx="851075" cy="404798"/>
          </a:xfrm>
          <a:prstGeom prst="straightConnector1">
            <a:avLst/>
          </a:prstGeom>
          <a:ln w="190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4">
            <a:extLst>
              <a:ext uri="{FF2B5EF4-FFF2-40B4-BE49-F238E27FC236}">
                <a16:creationId xmlns:a16="http://schemas.microsoft.com/office/drawing/2014/main" id="{7C3B6A3A-6A7E-E04E-8C13-384D7C5A6B2F}"/>
              </a:ext>
            </a:extLst>
          </p:cNvPr>
          <p:cNvSpPr txBox="1"/>
          <p:nvPr/>
        </p:nvSpPr>
        <p:spPr>
          <a:xfrm>
            <a:off x="2337133" y="6000309"/>
            <a:ext cx="2469000" cy="461665"/>
          </a:xfrm>
          <a:prstGeom prst="rect">
            <a:avLst/>
          </a:prstGeom>
          <a:noFill/>
        </p:spPr>
        <p:txBody>
          <a:bodyPr wrap="square" rtlCol="0">
            <a:spAutoFit/>
          </a:bodyPr>
          <a:lstStyle/>
          <a:p>
            <a:r>
              <a:rPr lang="en-US" altLang="zh-CN" sz="2400" dirty="0">
                <a:solidFill>
                  <a:srgbClr val="FF0000"/>
                </a:solidFill>
              </a:rPr>
              <a:t>No runtime error!</a:t>
            </a:r>
          </a:p>
        </p:txBody>
      </p:sp>
      <p:sp>
        <p:nvSpPr>
          <p:cNvPr id="27" name="文本框 4">
            <a:extLst>
              <a:ext uri="{FF2B5EF4-FFF2-40B4-BE49-F238E27FC236}">
                <a16:creationId xmlns:a16="http://schemas.microsoft.com/office/drawing/2014/main" id="{F67A1192-2671-9840-BB4F-281F51117DCA}"/>
              </a:ext>
            </a:extLst>
          </p:cNvPr>
          <p:cNvSpPr txBox="1"/>
          <p:nvPr/>
        </p:nvSpPr>
        <p:spPr>
          <a:xfrm>
            <a:off x="2944420" y="4874629"/>
            <a:ext cx="484586" cy="461665"/>
          </a:xfrm>
          <a:prstGeom prst="rect">
            <a:avLst/>
          </a:prstGeom>
          <a:noFill/>
        </p:spPr>
        <p:txBody>
          <a:bodyPr wrap="square" rtlCol="0">
            <a:spAutoFit/>
          </a:bodyPr>
          <a:lstStyle/>
          <a:p>
            <a:r>
              <a:rPr lang="en-US" altLang="zh-CN" sz="2400" dirty="0">
                <a:solidFill>
                  <a:srgbClr val="FF0000"/>
                </a:solidFill>
              </a:rPr>
              <a:t>F</a:t>
            </a:r>
          </a:p>
        </p:txBody>
      </p:sp>
      <p:sp>
        <p:nvSpPr>
          <p:cNvPr id="29" name="文本框 4">
            <a:extLst>
              <a:ext uri="{FF2B5EF4-FFF2-40B4-BE49-F238E27FC236}">
                <a16:creationId xmlns:a16="http://schemas.microsoft.com/office/drawing/2014/main" id="{249DE92F-D9CF-994F-B7C0-BA2143E4A408}"/>
              </a:ext>
            </a:extLst>
          </p:cNvPr>
          <p:cNvSpPr txBox="1"/>
          <p:nvPr/>
        </p:nvSpPr>
        <p:spPr>
          <a:xfrm>
            <a:off x="4126812" y="4237286"/>
            <a:ext cx="484586" cy="461665"/>
          </a:xfrm>
          <a:prstGeom prst="rect">
            <a:avLst/>
          </a:prstGeom>
          <a:noFill/>
        </p:spPr>
        <p:txBody>
          <a:bodyPr wrap="square" rtlCol="0">
            <a:spAutoFit/>
          </a:bodyPr>
          <a:lstStyle/>
          <a:p>
            <a:r>
              <a:rPr lang="en-US" altLang="zh-CN" sz="2400" dirty="0">
                <a:solidFill>
                  <a:srgbClr val="FF0000"/>
                </a:solidFill>
              </a:rPr>
              <a:t>T</a:t>
            </a:r>
          </a:p>
        </p:txBody>
      </p:sp>
    </p:spTree>
    <p:extLst>
      <p:ext uri="{BB962C8B-B14F-4D97-AF65-F5344CB8AC3E}">
        <p14:creationId xmlns:p14="http://schemas.microsoft.com/office/powerpoint/2010/main" val="227493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lang="en-US" altLang="zh-CN" sz="6000" dirty="0">
                <a:latin typeface="Calibri" panose="020F0502020204030204" pitchFamily="34" charset="0"/>
                <a:cs typeface="Calibri" panose="020F0502020204030204" pitchFamily="34" charset="0"/>
              </a:rPr>
              <a:t>Testing Result</a:t>
            </a:r>
          </a:p>
        </p:txBody>
      </p:sp>
      <p:pic>
        <p:nvPicPr>
          <p:cNvPr id="6" name="图片 5">
            <a:extLst>
              <a:ext uri="{FF2B5EF4-FFF2-40B4-BE49-F238E27FC236}">
                <a16:creationId xmlns:a16="http://schemas.microsoft.com/office/drawing/2014/main" id="{B047400A-7130-BD43-8EF2-3063427896C8}"/>
              </a:ext>
            </a:extLst>
          </p:cNvPr>
          <p:cNvPicPr>
            <a:picLocks noChangeAspect="1"/>
          </p:cNvPicPr>
          <p:nvPr/>
        </p:nvPicPr>
        <p:blipFill>
          <a:blip r:embed="rId3"/>
          <a:stretch>
            <a:fillRect/>
          </a:stretch>
        </p:blipFill>
        <p:spPr>
          <a:xfrm>
            <a:off x="2857380" y="2416278"/>
            <a:ext cx="5089788" cy="3304190"/>
          </a:xfrm>
          <a:prstGeom prst="rect">
            <a:avLst/>
          </a:prstGeom>
        </p:spPr>
      </p:pic>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4"/>
          <a:stretch>
            <a:fillRect/>
          </a:stretch>
        </p:blipFill>
        <p:spPr>
          <a:xfrm>
            <a:off x="11374976" y="6118518"/>
            <a:ext cx="698500" cy="704850"/>
          </a:xfrm>
          <a:prstGeom prst="rect">
            <a:avLst/>
          </a:prstGeom>
        </p:spPr>
      </p:pic>
      <p:sp>
        <p:nvSpPr>
          <p:cNvPr id="9" name="Rectangle 8">
            <a:extLst>
              <a:ext uri="{FF2B5EF4-FFF2-40B4-BE49-F238E27FC236}">
                <a16:creationId xmlns:a16="http://schemas.microsoft.com/office/drawing/2014/main" id="{ACB9EFB5-53A7-334D-B61D-006866B1CC41}"/>
              </a:ext>
            </a:extLst>
          </p:cNvPr>
          <p:cNvSpPr/>
          <p:nvPr/>
        </p:nvSpPr>
        <p:spPr>
          <a:xfrm>
            <a:off x="2940572" y="4853178"/>
            <a:ext cx="5006596" cy="479388"/>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16</a:t>
            </a:fld>
            <a:endParaRPr kumimoji="1" lang="zh-CN" altLang="en-US" dirty="0"/>
          </a:p>
        </p:txBody>
      </p:sp>
      <p:sp>
        <p:nvSpPr>
          <p:cNvPr id="4" name="Oval 3">
            <a:extLst>
              <a:ext uri="{FF2B5EF4-FFF2-40B4-BE49-F238E27FC236}">
                <a16:creationId xmlns:a16="http://schemas.microsoft.com/office/drawing/2014/main" id="{412806CC-7902-6C4B-99ED-00969404EF13}"/>
              </a:ext>
            </a:extLst>
          </p:cNvPr>
          <p:cNvSpPr/>
          <p:nvPr/>
        </p:nvSpPr>
        <p:spPr>
          <a:xfrm>
            <a:off x="748377" y="2329902"/>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6A9956B-A13B-D34C-B685-E8419D5BF65D}"/>
              </a:ext>
            </a:extLst>
          </p:cNvPr>
          <p:cNvSpPr txBox="1"/>
          <p:nvPr/>
        </p:nvSpPr>
        <p:spPr>
          <a:xfrm>
            <a:off x="932814" y="2373090"/>
            <a:ext cx="301686" cy="369332"/>
          </a:xfrm>
          <a:prstGeom prst="rect">
            <a:avLst/>
          </a:prstGeom>
          <a:noFill/>
        </p:spPr>
        <p:txBody>
          <a:bodyPr wrap="none" rtlCol="0">
            <a:spAutoFit/>
          </a:bodyPr>
          <a:lstStyle/>
          <a:p>
            <a:r>
              <a:rPr lang="en-US" dirty="0"/>
              <a:t>3</a:t>
            </a:r>
          </a:p>
        </p:txBody>
      </p:sp>
      <p:sp>
        <p:nvSpPr>
          <p:cNvPr id="12" name="Oval 11">
            <a:extLst>
              <a:ext uri="{FF2B5EF4-FFF2-40B4-BE49-F238E27FC236}">
                <a16:creationId xmlns:a16="http://schemas.microsoft.com/office/drawing/2014/main" id="{4AAB5EDD-2275-6C4D-8C8C-B57203D47CB0}"/>
              </a:ext>
            </a:extLst>
          </p:cNvPr>
          <p:cNvSpPr/>
          <p:nvPr/>
        </p:nvSpPr>
        <p:spPr>
          <a:xfrm>
            <a:off x="748377" y="3053484"/>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5286E27-0ECD-0143-B3CA-51AF2E67D752}"/>
              </a:ext>
            </a:extLst>
          </p:cNvPr>
          <p:cNvSpPr txBox="1"/>
          <p:nvPr/>
        </p:nvSpPr>
        <p:spPr>
          <a:xfrm>
            <a:off x="932814" y="3096672"/>
            <a:ext cx="301686" cy="369332"/>
          </a:xfrm>
          <a:prstGeom prst="rect">
            <a:avLst/>
          </a:prstGeom>
          <a:noFill/>
        </p:spPr>
        <p:txBody>
          <a:bodyPr wrap="square" rtlCol="0">
            <a:spAutoFit/>
          </a:bodyPr>
          <a:lstStyle/>
          <a:p>
            <a:r>
              <a:rPr lang="en-US" dirty="0"/>
              <a:t>4</a:t>
            </a:r>
          </a:p>
        </p:txBody>
      </p:sp>
      <p:sp>
        <p:nvSpPr>
          <p:cNvPr id="14" name="Oval 13">
            <a:extLst>
              <a:ext uri="{FF2B5EF4-FFF2-40B4-BE49-F238E27FC236}">
                <a16:creationId xmlns:a16="http://schemas.microsoft.com/office/drawing/2014/main" id="{412806CC-7902-6C4B-99ED-00969404EF13}"/>
              </a:ext>
            </a:extLst>
          </p:cNvPr>
          <p:cNvSpPr/>
          <p:nvPr/>
        </p:nvSpPr>
        <p:spPr>
          <a:xfrm>
            <a:off x="748377" y="3777066"/>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5" name="TextBox 6">
            <a:extLst>
              <a:ext uri="{FF2B5EF4-FFF2-40B4-BE49-F238E27FC236}">
                <a16:creationId xmlns:a16="http://schemas.microsoft.com/office/drawing/2014/main" id="{36A9956B-A13B-D34C-B685-E8419D5BF65D}"/>
              </a:ext>
            </a:extLst>
          </p:cNvPr>
          <p:cNvSpPr txBox="1"/>
          <p:nvPr/>
        </p:nvSpPr>
        <p:spPr>
          <a:xfrm>
            <a:off x="932814" y="3820254"/>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
        <p:nvSpPr>
          <p:cNvPr id="16" name="Oval 15">
            <a:extLst>
              <a:ext uri="{FF2B5EF4-FFF2-40B4-BE49-F238E27FC236}">
                <a16:creationId xmlns:a16="http://schemas.microsoft.com/office/drawing/2014/main" id="{412806CC-7902-6C4B-99ED-00969404EF13}"/>
              </a:ext>
            </a:extLst>
          </p:cNvPr>
          <p:cNvSpPr/>
          <p:nvPr/>
        </p:nvSpPr>
        <p:spPr>
          <a:xfrm>
            <a:off x="748377" y="450064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7" name="TextBox 6">
            <a:extLst>
              <a:ext uri="{FF2B5EF4-FFF2-40B4-BE49-F238E27FC236}">
                <a16:creationId xmlns:a16="http://schemas.microsoft.com/office/drawing/2014/main" id="{36A9956B-A13B-D34C-B685-E8419D5BF65D}"/>
              </a:ext>
            </a:extLst>
          </p:cNvPr>
          <p:cNvSpPr txBox="1"/>
          <p:nvPr/>
        </p:nvSpPr>
        <p:spPr>
          <a:xfrm>
            <a:off x="932814" y="4543836"/>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a:t>
            </a:r>
          </a:p>
        </p:txBody>
      </p:sp>
      <p:sp>
        <p:nvSpPr>
          <p:cNvPr id="18" name="Oval 17">
            <a:extLst>
              <a:ext uri="{FF2B5EF4-FFF2-40B4-BE49-F238E27FC236}">
                <a16:creationId xmlns:a16="http://schemas.microsoft.com/office/drawing/2014/main" id="{412806CC-7902-6C4B-99ED-00969404EF13}"/>
              </a:ext>
            </a:extLst>
          </p:cNvPr>
          <p:cNvSpPr/>
          <p:nvPr/>
        </p:nvSpPr>
        <p:spPr>
          <a:xfrm>
            <a:off x="1934732" y="5044628"/>
            <a:ext cx="670560" cy="4557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9" name="TextBox 6">
            <a:extLst>
              <a:ext uri="{FF2B5EF4-FFF2-40B4-BE49-F238E27FC236}">
                <a16:creationId xmlns:a16="http://schemas.microsoft.com/office/drawing/2014/main" id="{36A9956B-A13B-D34C-B685-E8419D5BF65D}"/>
              </a:ext>
            </a:extLst>
          </p:cNvPr>
          <p:cNvSpPr txBox="1"/>
          <p:nvPr/>
        </p:nvSpPr>
        <p:spPr>
          <a:xfrm>
            <a:off x="2119169" y="5087816"/>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
        <p:nvSpPr>
          <p:cNvPr id="20" name="Oval 19">
            <a:extLst>
              <a:ext uri="{FF2B5EF4-FFF2-40B4-BE49-F238E27FC236}">
                <a16:creationId xmlns:a16="http://schemas.microsoft.com/office/drawing/2014/main" id="{412806CC-7902-6C4B-99ED-00969404EF13}"/>
              </a:ext>
            </a:extLst>
          </p:cNvPr>
          <p:cNvSpPr/>
          <p:nvPr/>
        </p:nvSpPr>
        <p:spPr>
          <a:xfrm>
            <a:off x="748377" y="5677280"/>
            <a:ext cx="670560" cy="455708"/>
          </a:xfrm>
          <a:prstGeom prst="ellipse">
            <a:avLst/>
          </a:prstGeom>
          <a:solidFill>
            <a:schemeClr val="accent6">
              <a:lumMod val="60000"/>
              <a:lumOff val="4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TextBox 6">
            <a:extLst>
              <a:ext uri="{FF2B5EF4-FFF2-40B4-BE49-F238E27FC236}">
                <a16:creationId xmlns:a16="http://schemas.microsoft.com/office/drawing/2014/main" id="{36A9956B-A13B-D34C-B685-E8419D5BF65D}"/>
              </a:ext>
            </a:extLst>
          </p:cNvPr>
          <p:cNvSpPr txBox="1"/>
          <p:nvPr/>
        </p:nvSpPr>
        <p:spPr>
          <a:xfrm>
            <a:off x="932814" y="5720468"/>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8</a:t>
            </a:r>
          </a:p>
        </p:txBody>
      </p:sp>
      <p:cxnSp>
        <p:nvCxnSpPr>
          <p:cNvPr id="22" name="Straight Arrow Connector 21">
            <a:extLst>
              <a:ext uri="{FF2B5EF4-FFF2-40B4-BE49-F238E27FC236}">
                <a16:creationId xmlns:a16="http://schemas.microsoft.com/office/drawing/2014/main" id="{06A15CE4-5A91-114B-961F-065E2CA20BBD}"/>
              </a:ext>
            </a:extLst>
          </p:cNvPr>
          <p:cNvCxnSpPr>
            <a:stCxn id="4" idx="4"/>
            <a:endCxn id="12" idx="0"/>
          </p:cNvCxnSpPr>
          <p:nvPr/>
        </p:nvCxnSpPr>
        <p:spPr>
          <a:xfrm>
            <a:off x="1083657" y="2785610"/>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93A8C8-8D1B-5F47-B57F-132AEB6C3786}"/>
              </a:ext>
            </a:extLst>
          </p:cNvPr>
          <p:cNvCxnSpPr/>
          <p:nvPr/>
        </p:nvCxnSpPr>
        <p:spPr>
          <a:xfrm>
            <a:off x="1095849" y="3509192"/>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A15CE4-5A91-114B-961F-065E2CA20BBD}"/>
              </a:ext>
            </a:extLst>
          </p:cNvPr>
          <p:cNvCxnSpPr/>
          <p:nvPr/>
        </p:nvCxnSpPr>
        <p:spPr>
          <a:xfrm>
            <a:off x="1095849" y="4232774"/>
            <a:ext cx="0" cy="26787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A15CE4-5A91-114B-961F-065E2CA20BBD}"/>
              </a:ext>
            </a:extLst>
          </p:cNvPr>
          <p:cNvCxnSpPr>
            <a:cxnSpLocks/>
            <a:stCxn id="16" idx="4"/>
            <a:endCxn id="20" idx="0"/>
          </p:cNvCxnSpPr>
          <p:nvPr/>
        </p:nvCxnSpPr>
        <p:spPr>
          <a:xfrm>
            <a:off x="1083657" y="4956356"/>
            <a:ext cx="0" cy="72092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435ACE1-B960-3848-B2AF-8A8BB759145B}"/>
              </a:ext>
            </a:extLst>
          </p:cNvPr>
          <p:cNvCxnSpPr>
            <a:cxnSpLocks/>
            <a:stCxn id="16" idx="6"/>
            <a:endCxn id="18" idx="0"/>
          </p:cNvCxnSpPr>
          <p:nvPr/>
        </p:nvCxnSpPr>
        <p:spPr>
          <a:xfrm>
            <a:off x="1418937" y="4728502"/>
            <a:ext cx="851075" cy="316126"/>
          </a:xfrm>
          <a:prstGeom prst="straightConnector1">
            <a:avLst/>
          </a:prstGeom>
          <a:ln w="190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A52C8C-E43F-BA4F-B46F-8197FAB41290}"/>
              </a:ext>
            </a:extLst>
          </p:cNvPr>
          <p:cNvCxnSpPr>
            <a:cxnSpLocks/>
            <a:stCxn id="18" idx="4"/>
            <a:endCxn id="20" idx="6"/>
          </p:cNvCxnSpPr>
          <p:nvPr/>
        </p:nvCxnSpPr>
        <p:spPr>
          <a:xfrm flipH="1">
            <a:off x="1418937" y="5500336"/>
            <a:ext cx="851075" cy="404798"/>
          </a:xfrm>
          <a:prstGeom prst="straightConnector1">
            <a:avLst/>
          </a:prstGeom>
          <a:ln w="190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4">
            <a:extLst>
              <a:ext uri="{FF2B5EF4-FFF2-40B4-BE49-F238E27FC236}">
                <a16:creationId xmlns:a16="http://schemas.microsoft.com/office/drawing/2014/main" id="{7C3B6A3A-6A7E-E04E-8C13-384D7C5A6B2F}"/>
              </a:ext>
            </a:extLst>
          </p:cNvPr>
          <p:cNvSpPr txBox="1"/>
          <p:nvPr/>
        </p:nvSpPr>
        <p:spPr>
          <a:xfrm>
            <a:off x="0" y="6209835"/>
            <a:ext cx="2469000" cy="461665"/>
          </a:xfrm>
          <a:prstGeom prst="rect">
            <a:avLst/>
          </a:prstGeom>
          <a:noFill/>
        </p:spPr>
        <p:txBody>
          <a:bodyPr wrap="square" rtlCol="0">
            <a:spAutoFit/>
          </a:bodyPr>
          <a:lstStyle/>
          <a:p>
            <a:r>
              <a:rPr lang="en-US" altLang="zh-CN" sz="2400" dirty="0">
                <a:solidFill>
                  <a:srgbClr val="FF0000"/>
                </a:solidFill>
              </a:rPr>
              <a:t>No runtime error!</a:t>
            </a:r>
          </a:p>
        </p:txBody>
      </p:sp>
      <p:sp>
        <p:nvSpPr>
          <p:cNvPr id="27" name="文本框 4">
            <a:extLst>
              <a:ext uri="{FF2B5EF4-FFF2-40B4-BE49-F238E27FC236}">
                <a16:creationId xmlns:a16="http://schemas.microsoft.com/office/drawing/2014/main" id="{F67A1192-2671-9840-BB4F-281F51117DCA}"/>
              </a:ext>
            </a:extLst>
          </p:cNvPr>
          <p:cNvSpPr txBox="1"/>
          <p:nvPr/>
        </p:nvSpPr>
        <p:spPr>
          <a:xfrm>
            <a:off x="607287" y="5084155"/>
            <a:ext cx="484586" cy="461665"/>
          </a:xfrm>
          <a:prstGeom prst="rect">
            <a:avLst/>
          </a:prstGeom>
          <a:noFill/>
        </p:spPr>
        <p:txBody>
          <a:bodyPr wrap="square" rtlCol="0">
            <a:spAutoFit/>
          </a:bodyPr>
          <a:lstStyle/>
          <a:p>
            <a:r>
              <a:rPr lang="en-US" altLang="zh-CN" sz="2400" dirty="0">
                <a:solidFill>
                  <a:srgbClr val="FF0000"/>
                </a:solidFill>
              </a:rPr>
              <a:t>F</a:t>
            </a:r>
          </a:p>
        </p:txBody>
      </p:sp>
      <p:sp>
        <p:nvSpPr>
          <p:cNvPr id="29" name="文本框 4">
            <a:extLst>
              <a:ext uri="{FF2B5EF4-FFF2-40B4-BE49-F238E27FC236}">
                <a16:creationId xmlns:a16="http://schemas.microsoft.com/office/drawing/2014/main" id="{249DE92F-D9CF-994F-B7C0-BA2143E4A408}"/>
              </a:ext>
            </a:extLst>
          </p:cNvPr>
          <p:cNvSpPr txBox="1"/>
          <p:nvPr/>
        </p:nvSpPr>
        <p:spPr>
          <a:xfrm>
            <a:off x="1789679" y="4446812"/>
            <a:ext cx="484586" cy="461665"/>
          </a:xfrm>
          <a:prstGeom prst="rect">
            <a:avLst/>
          </a:prstGeom>
          <a:noFill/>
        </p:spPr>
        <p:txBody>
          <a:bodyPr wrap="square" rtlCol="0">
            <a:spAutoFit/>
          </a:bodyPr>
          <a:lstStyle/>
          <a:p>
            <a:r>
              <a:rPr lang="en-US" altLang="zh-CN" sz="2400" dirty="0">
                <a:solidFill>
                  <a:srgbClr val="FF0000"/>
                </a:solidFill>
              </a:rPr>
              <a:t>T</a:t>
            </a:r>
          </a:p>
        </p:txBody>
      </p:sp>
      <p:cxnSp>
        <p:nvCxnSpPr>
          <p:cNvPr id="30" name="Straight Arrow Connector 29">
            <a:extLst>
              <a:ext uri="{FF2B5EF4-FFF2-40B4-BE49-F238E27FC236}">
                <a16:creationId xmlns:a16="http://schemas.microsoft.com/office/drawing/2014/main" id="{45F60FC7-EC09-A043-8338-07D429097107}"/>
              </a:ext>
            </a:extLst>
          </p:cNvPr>
          <p:cNvCxnSpPr>
            <a:cxnSpLocks/>
            <a:stCxn id="9" idx="3"/>
          </p:cNvCxnSpPr>
          <p:nvPr/>
        </p:nvCxnSpPr>
        <p:spPr>
          <a:xfrm flipV="1">
            <a:off x="7947168" y="4613484"/>
            <a:ext cx="775918" cy="47938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4084EDE-DBA8-FD44-8FDE-7B6AAEFE6463}"/>
              </a:ext>
            </a:extLst>
          </p:cNvPr>
          <p:cNvSpPr/>
          <p:nvPr/>
        </p:nvSpPr>
        <p:spPr>
          <a:xfrm>
            <a:off x="8723086" y="4138963"/>
            <a:ext cx="2618637" cy="80974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
        <p:nvSpPr>
          <p:cNvPr id="34" name="TextBox 33">
            <a:extLst>
              <a:ext uri="{FF2B5EF4-FFF2-40B4-BE49-F238E27FC236}">
                <a16:creationId xmlns:a16="http://schemas.microsoft.com/office/drawing/2014/main" id="{0581424D-10F7-E84C-A072-BF5260EDCF21}"/>
              </a:ext>
            </a:extLst>
          </p:cNvPr>
          <p:cNvSpPr txBox="1"/>
          <p:nvPr/>
        </p:nvSpPr>
        <p:spPr>
          <a:xfrm>
            <a:off x="8794893" y="4147134"/>
            <a:ext cx="2546830" cy="830997"/>
          </a:xfrm>
          <a:prstGeom prst="rect">
            <a:avLst/>
          </a:prstGeom>
          <a:noFill/>
        </p:spPr>
        <p:txBody>
          <a:bodyPr wrap="square" rtlCol="0">
            <a:spAutoFit/>
          </a:bodyPr>
          <a:lstStyle/>
          <a:p>
            <a:r>
              <a:rPr lang="en-US" altLang="zh-CN" sz="2400" dirty="0">
                <a:solidFill>
                  <a:srgbClr val="C00000"/>
                </a:solidFill>
              </a:rPr>
              <a:t>GCC static analyzer reports an NPD</a:t>
            </a:r>
            <a:endParaRPr lang="en-US" sz="2400" dirty="0">
              <a:solidFill>
                <a:srgbClr val="C00000"/>
              </a:solidFill>
            </a:endParaRPr>
          </a:p>
        </p:txBody>
      </p:sp>
      <p:sp>
        <p:nvSpPr>
          <p:cNvPr id="40" name="Text Placeholder 1">
            <a:extLst>
              <a:ext uri="{FF2B5EF4-FFF2-40B4-BE49-F238E27FC236}">
                <a16:creationId xmlns:a16="http://schemas.microsoft.com/office/drawing/2014/main" id="{348D4D13-360E-5C44-9191-725A5345CA75}"/>
              </a:ext>
            </a:extLst>
          </p:cNvPr>
          <p:cNvSpPr txBox="1">
            <a:spLocks/>
          </p:cNvSpPr>
          <p:nvPr/>
        </p:nvSpPr>
        <p:spPr>
          <a:xfrm>
            <a:off x="8250460" y="4927822"/>
            <a:ext cx="508529" cy="56979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00"/>
                </a:solidFill>
              </a:rPr>
              <a:t>FP</a:t>
            </a:r>
          </a:p>
        </p:txBody>
      </p:sp>
    </p:spTree>
    <p:extLst>
      <p:ext uri="{BB962C8B-B14F-4D97-AF65-F5344CB8AC3E}">
        <p14:creationId xmlns:p14="http://schemas.microsoft.com/office/powerpoint/2010/main" val="390243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D</a:t>
            </a:r>
            <a:r>
              <a:rPr kumimoji="1" lang="en-US" altLang="zh-CN" sz="6000" dirty="0">
                <a:latin typeface="Calibri" panose="020F0502020204030204" pitchFamily="34" charset="0"/>
                <a:cs typeface="Calibri" panose="020F0502020204030204" pitchFamily="34" charset="0"/>
              </a:rPr>
              <a:t>ynamic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sp>
        <p:nvSpPr>
          <p:cNvPr id="5" name="文本框 4">
            <a:extLst>
              <a:ext uri="{FF2B5EF4-FFF2-40B4-BE49-F238E27FC236}">
                <a16:creationId xmlns:a16="http://schemas.microsoft.com/office/drawing/2014/main" id="{E218905F-664E-D248-9379-D2C96B417E08}"/>
              </a:ext>
            </a:extLst>
          </p:cNvPr>
          <p:cNvSpPr txBox="1"/>
          <p:nvPr/>
        </p:nvSpPr>
        <p:spPr>
          <a:xfrm>
            <a:off x="515007" y="1653190"/>
            <a:ext cx="10859969" cy="1077218"/>
          </a:xfrm>
          <a:prstGeom prst="rect">
            <a:avLst/>
          </a:prstGeom>
          <a:noFill/>
        </p:spPr>
        <p:txBody>
          <a:bodyPr wrap="square" rtlCol="0">
            <a:spAutoFit/>
          </a:bodyPr>
          <a:lstStyle/>
          <a:p>
            <a:r>
              <a:rPr lang="en-US" altLang="zh-CN" sz="3200" dirty="0"/>
              <a:t>The program’s execution paths can be leveraged to construct the oracle for testing static analyzers.</a:t>
            </a:r>
          </a:p>
        </p:txBody>
      </p:sp>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3"/>
          <a:stretch>
            <a:fillRect/>
          </a:stretch>
        </p:blipFill>
        <p:spPr>
          <a:xfrm>
            <a:off x="11374976" y="6118518"/>
            <a:ext cx="698500" cy="704850"/>
          </a:xfrm>
          <a:prstGeom prst="rect">
            <a:avLst/>
          </a:prstGeom>
        </p:spPr>
      </p:pic>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17</a:t>
            </a:fld>
            <a:endParaRPr kumimoji="1" lang="zh-CN" altLang="en-US" dirty="0"/>
          </a:p>
        </p:txBody>
      </p:sp>
      <p:graphicFrame>
        <p:nvGraphicFramePr>
          <p:cNvPr id="4" name="Table 7">
            <a:extLst>
              <a:ext uri="{FF2B5EF4-FFF2-40B4-BE49-F238E27FC236}">
                <a16:creationId xmlns:a16="http://schemas.microsoft.com/office/drawing/2014/main" id="{128E0F1F-EFF6-2448-968B-222623D05873}"/>
              </a:ext>
            </a:extLst>
          </p:cNvPr>
          <p:cNvGraphicFramePr>
            <a:graphicFrameLocks noGrp="1"/>
          </p:cNvGraphicFramePr>
          <p:nvPr>
            <p:extLst>
              <p:ext uri="{D42A27DB-BD31-4B8C-83A1-F6EECF244321}">
                <p14:modId xmlns:p14="http://schemas.microsoft.com/office/powerpoint/2010/main" val="1492617581"/>
              </p:ext>
            </p:extLst>
          </p:nvPr>
        </p:nvGraphicFramePr>
        <p:xfrm>
          <a:off x="891969" y="3429000"/>
          <a:ext cx="9832767" cy="1566672"/>
        </p:xfrm>
        <a:graphic>
          <a:graphicData uri="http://schemas.openxmlformats.org/drawingml/2006/table">
            <a:tbl>
              <a:tblPr firstRow="1" bandRow="1">
                <a:tableStyleId>{00A15C55-8517-42AA-B614-E9B94910E393}</a:tableStyleId>
              </a:tblPr>
              <a:tblGrid>
                <a:gridCol w="3277589">
                  <a:extLst>
                    <a:ext uri="{9D8B030D-6E8A-4147-A177-3AD203B41FA5}">
                      <a16:colId xmlns:a16="http://schemas.microsoft.com/office/drawing/2014/main" val="2874161184"/>
                    </a:ext>
                  </a:extLst>
                </a:gridCol>
                <a:gridCol w="3277589">
                  <a:extLst>
                    <a:ext uri="{9D8B030D-6E8A-4147-A177-3AD203B41FA5}">
                      <a16:colId xmlns:a16="http://schemas.microsoft.com/office/drawing/2014/main" val="52576292"/>
                    </a:ext>
                  </a:extLst>
                </a:gridCol>
                <a:gridCol w="3277589">
                  <a:extLst>
                    <a:ext uri="{9D8B030D-6E8A-4147-A177-3AD203B41FA5}">
                      <a16:colId xmlns:a16="http://schemas.microsoft.com/office/drawing/2014/main" val="3629991302"/>
                    </a:ext>
                  </a:extLst>
                </a:gridCol>
              </a:tblGrid>
              <a:tr h="522224">
                <a:tc>
                  <a:txBody>
                    <a:bodyPr/>
                    <a:lstStyle/>
                    <a:p>
                      <a:pPr algn="ctr"/>
                      <a:r>
                        <a:rPr lang="en-US" altLang="zh-CN" sz="2400" dirty="0">
                          <a:solidFill>
                            <a:schemeClr val="tx1"/>
                          </a:solidFill>
                        </a:rPr>
                        <a:t>Dynamic Execution</a:t>
                      </a:r>
                      <a:r>
                        <a:rPr lang="en-US" sz="2400" dirty="0">
                          <a:solidFill>
                            <a:schemeClr val="tx1"/>
                          </a:solidFill>
                        </a:rPr>
                        <a:t> Path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kern="1200" dirty="0">
                          <a:solidFill>
                            <a:schemeClr val="tx1"/>
                          </a:solidFill>
                          <a:effectLst/>
                          <a:latin typeface="+mn-lt"/>
                          <a:ea typeface="+mn-ea"/>
                          <a:cs typeface="+mn-cs"/>
                        </a:rPr>
                        <a:t>Static Analysis Result</a:t>
                      </a:r>
                      <a:endParaRPr lang="en-AU" sz="2400" dirty="0">
                        <a:solidFill>
                          <a:schemeClr val="tx1"/>
                        </a:solidFill>
                      </a:endParaRPr>
                    </a:p>
                  </a:txBody>
                  <a:tcPr/>
                </a:tc>
                <a:tc>
                  <a:txBody>
                    <a:bodyPr/>
                    <a:lstStyle/>
                    <a:p>
                      <a:pPr algn="ctr"/>
                      <a:r>
                        <a:rPr lang="en-US" sz="2400" dirty="0">
                          <a:solidFill>
                            <a:schemeClr val="tx1"/>
                          </a:solidFill>
                        </a:rPr>
                        <a:t>Testing Result</a:t>
                      </a:r>
                    </a:p>
                  </a:txBody>
                  <a:tcPr/>
                </a:tc>
                <a:extLst>
                  <a:ext uri="{0D108BD9-81ED-4DB2-BD59-A6C34878D82A}">
                    <a16:rowId xmlns:a16="http://schemas.microsoft.com/office/drawing/2014/main" val="2439156693"/>
                  </a:ext>
                </a:extLst>
              </a:tr>
              <a:tr h="522224">
                <a:tc>
                  <a:txBody>
                    <a:bodyPr/>
                    <a:lstStyle/>
                    <a:p>
                      <a:pPr algn="ctr"/>
                      <a:r>
                        <a:rPr lang="en-US" sz="2400" dirty="0"/>
                        <a:t>No error</a:t>
                      </a:r>
                    </a:p>
                  </a:txBody>
                  <a:tcPr/>
                </a:tc>
                <a:tc>
                  <a:txBody>
                    <a:bodyPr/>
                    <a:lstStyle/>
                    <a:p>
                      <a:pPr algn="ctr"/>
                      <a:r>
                        <a:rPr lang="en-US" sz="2400" dirty="0"/>
                        <a:t>Warning</a:t>
                      </a:r>
                    </a:p>
                  </a:txBody>
                  <a:tcPr/>
                </a:tc>
                <a:tc>
                  <a:txBody>
                    <a:bodyPr/>
                    <a:lstStyle/>
                    <a:p>
                      <a:pPr algn="ctr"/>
                      <a:r>
                        <a:rPr lang="en-US" sz="2400" dirty="0"/>
                        <a:t>FP</a:t>
                      </a:r>
                    </a:p>
                  </a:txBody>
                  <a:tcPr/>
                </a:tc>
                <a:extLst>
                  <a:ext uri="{0D108BD9-81ED-4DB2-BD59-A6C34878D82A}">
                    <a16:rowId xmlns:a16="http://schemas.microsoft.com/office/drawing/2014/main" val="2772875851"/>
                  </a:ext>
                </a:extLst>
              </a:tr>
              <a:tr h="522224">
                <a:tc>
                  <a:txBody>
                    <a:bodyPr/>
                    <a:lstStyle/>
                    <a:p>
                      <a:pPr algn="ctr"/>
                      <a:r>
                        <a:rPr lang="en-US" sz="2400" dirty="0"/>
                        <a:t>Error</a:t>
                      </a:r>
                    </a:p>
                  </a:txBody>
                  <a:tcPr/>
                </a:tc>
                <a:tc>
                  <a:txBody>
                    <a:bodyPr/>
                    <a:lstStyle/>
                    <a:p>
                      <a:pPr algn="ctr"/>
                      <a:r>
                        <a:rPr lang="en-US" sz="2400" dirty="0"/>
                        <a:t>No warning</a:t>
                      </a:r>
                    </a:p>
                  </a:txBody>
                  <a:tcPr/>
                </a:tc>
                <a:tc>
                  <a:txBody>
                    <a:bodyPr/>
                    <a:lstStyle/>
                    <a:p>
                      <a:pPr algn="ctr"/>
                      <a:r>
                        <a:rPr lang="en-US" sz="2400" dirty="0"/>
                        <a:t>FN</a:t>
                      </a:r>
                    </a:p>
                  </a:txBody>
                  <a:tcPr/>
                </a:tc>
                <a:extLst>
                  <a:ext uri="{0D108BD9-81ED-4DB2-BD59-A6C34878D82A}">
                    <a16:rowId xmlns:a16="http://schemas.microsoft.com/office/drawing/2014/main" val="990641451"/>
                  </a:ext>
                </a:extLst>
              </a:tr>
            </a:tbl>
          </a:graphicData>
        </a:graphic>
      </p:graphicFrame>
      <p:sp>
        <p:nvSpPr>
          <p:cNvPr id="7" name="Rectangle 6">
            <a:extLst>
              <a:ext uri="{FF2B5EF4-FFF2-40B4-BE49-F238E27FC236}">
                <a16:creationId xmlns:a16="http://schemas.microsoft.com/office/drawing/2014/main" id="{CAB011AF-CD62-CC46-84B4-BDE51D0CEA1F}"/>
              </a:ext>
            </a:extLst>
          </p:cNvPr>
          <p:cNvSpPr/>
          <p:nvPr/>
        </p:nvSpPr>
        <p:spPr>
          <a:xfrm>
            <a:off x="891968" y="4453543"/>
            <a:ext cx="9832767" cy="542129"/>
          </a:xfrm>
          <a:prstGeom prst="rect">
            <a:avLst/>
          </a:prstGeom>
          <a:noFill/>
          <a:ln w="317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3683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S</a:t>
            </a:r>
            <a:r>
              <a:rPr kumimoji="1" lang="en-US" altLang="zh-CN" sz="6000" dirty="0">
                <a:latin typeface="Calibri" panose="020F0502020204030204" pitchFamily="34" charset="0"/>
                <a:cs typeface="Calibri" panose="020F0502020204030204" pitchFamily="34" charset="0"/>
              </a:rPr>
              <a:t>tatic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sp>
        <p:nvSpPr>
          <p:cNvPr id="4" name="文本框 4">
            <a:extLst>
              <a:ext uri="{FF2B5EF4-FFF2-40B4-BE49-F238E27FC236}">
                <a16:creationId xmlns:a16="http://schemas.microsoft.com/office/drawing/2014/main" id="{E218905F-664E-D248-9379-D2C96B417E08}"/>
              </a:ext>
            </a:extLst>
          </p:cNvPr>
          <p:cNvSpPr txBox="1"/>
          <p:nvPr/>
        </p:nvSpPr>
        <p:spPr>
          <a:xfrm>
            <a:off x="814552" y="1806430"/>
            <a:ext cx="889028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t>Some static analyzers have debugging functions that can inspect the facts of the analyzed program. </a:t>
            </a:r>
          </a:p>
          <a:p>
            <a:pPr marL="457200" indent="-457200">
              <a:buFont typeface="Wingdings" pitchFamily="2" charset="2"/>
              <a:buChar char="l"/>
            </a:pPr>
            <a:endParaRPr lang="en-US" altLang="zh-CN" sz="2000" dirty="0"/>
          </a:p>
          <a:p>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2000" dirty="0"/>
          </a:p>
          <a:p>
            <a:pPr marL="457200" indent="-457200">
              <a:buFont typeface="Wingdings" pitchFamily="2" charset="2"/>
              <a:buChar char="l"/>
            </a:pPr>
            <a:endParaRPr lang="en-US" altLang="zh-CN" sz="3200" dirty="0"/>
          </a:p>
        </p:txBody>
      </p:sp>
      <p:pic>
        <p:nvPicPr>
          <p:cNvPr id="10" name="Picture 9">
            <a:extLst>
              <a:ext uri="{FF2B5EF4-FFF2-40B4-BE49-F238E27FC236}">
                <a16:creationId xmlns:a16="http://schemas.microsoft.com/office/drawing/2014/main" id="{BC0CE848-5E42-CF4A-9587-3A57BE85AE18}"/>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8" name="文本框 4">
            <a:extLst>
              <a:ext uri="{FF2B5EF4-FFF2-40B4-BE49-F238E27FC236}">
                <a16:creationId xmlns:a16="http://schemas.microsoft.com/office/drawing/2014/main" id="{719B9370-2897-B840-9AE4-2F89ED06E85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18</a:t>
            </a:fld>
            <a:endParaRPr kumimoji="1" lang="zh-CN" altLang="en-US" dirty="0"/>
          </a:p>
        </p:txBody>
      </p:sp>
      <p:graphicFrame>
        <p:nvGraphicFramePr>
          <p:cNvPr id="6" name="Table 7">
            <a:extLst>
              <a:ext uri="{FF2B5EF4-FFF2-40B4-BE49-F238E27FC236}">
                <a16:creationId xmlns:a16="http://schemas.microsoft.com/office/drawing/2014/main" id="{6087AADB-51E8-1747-B03C-3F076EF62194}"/>
              </a:ext>
            </a:extLst>
          </p:cNvPr>
          <p:cNvGraphicFramePr>
            <a:graphicFrameLocks noGrp="1"/>
          </p:cNvGraphicFramePr>
          <p:nvPr>
            <p:extLst>
              <p:ext uri="{D42A27DB-BD31-4B8C-83A1-F6EECF244321}">
                <p14:modId xmlns:p14="http://schemas.microsoft.com/office/powerpoint/2010/main" val="2708775572"/>
              </p:ext>
            </p:extLst>
          </p:nvPr>
        </p:nvGraphicFramePr>
        <p:xfrm>
          <a:off x="1859579" y="3429000"/>
          <a:ext cx="7560192" cy="1566672"/>
        </p:xfrm>
        <a:graphic>
          <a:graphicData uri="http://schemas.openxmlformats.org/drawingml/2006/table">
            <a:tbl>
              <a:tblPr firstRow="1" bandRow="1">
                <a:tableStyleId>{00A15C55-8517-42AA-B614-E9B94910E393}</a:tableStyleId>
              </a:tblPr>
              <a:tblGrid>
                <a:gridCol w="3780096">
                  <a:extLst>
                    <a:ext uri="{9D8B030D-6E8A-4147-A177-3AD203B41FA5}">
                      <a16:colId xmlns:a16="http://schemas.microsoft.com/office/drawing/2014/main" val="52576292"/>
                    </a:ext>
                  </a:extLst>
                </a:gridCol>
                <a:gridCol w="3780096">
                  <a:extLst>
                    <a:ext uri="{9D8B030D-6E8A-4147-A177-3AD203B41FA5}">
                      <a16:colId xmlns:a16="http://schemas.microsoft.com/office/drawing/2014/main" val="3629991302"/>
                    </a:ext>
                  </a:extLst>
                </a:gridCol>
              </a:tblGrid>
              <a:tr h="5222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kern="1200" dirty="0">
                          <a:solidFill>
                            <a:schemeClr val="tx1"/>
                          </a:solidFill>
                          <a:effectLst/>
                          <a:latin typeface="+mn-lt"/>
                          <a:ea typeface="+mn-ea"/>
                          <a:cs typeface="+mn-cs"/>
                        </a:rPr>
                        <a:t>Static Analyzer</a:t>
                      </a:r>
                      <a:endParaRPr lang="en-AU" sz="2400" dirty="0">
                        <a:solidFill>
                          <a:schemeClr val="tx1"/>
                        </a:solidFill>
                      </a:endParaRPr>
                    </a:p>
                  </a:txBody>
                  <a:tcPr/>
                </a:tc>
                <a:tc>
                  <a:txBody>
                    <a:bodyPr/>
                    <a:lstStyle/>
                    <a:p>
                      <a:pPr algn="ctr"/>
                      <a:r>
                        <a:rPr lang="en-US" sz="2400" dirty="0">
                          <a:solidFill>
                            <a:schemeClr val="tx1"/>
                          </a:solidFill>
                        </a:rPr>
                        <a:t>Debugging Function</a:t>
                      </a:r>
                    </a:p>
                  </a:txBody>
                  <a:tcPr/>
                </a:tc>
                <a:extLst>
                  <a:ext uri="{0D108BD9-81ED-4DB2-BD59-A6C34878D82A}">
                    <a16:rowId xmlns:a16="http://schemas.microsoft.com/office/drawing/2014/main" val="2439156693"/>
                  </a:ext>
                </a:extLst>
              </a:tr>
              <a:tr h="522224">
                <a:tc>
                  <a:txBody>
                    <a:bodyPr/>
                    <a:lstStyle/>
                    <a:p>
                      <a:pPr algn="ctr"/>
                      <a:r>
                        <a:rPr lang="en-US" sz="2400" dirty="0"/>
                        <a:t>GCC Static Analyzer</a:t>
                      </a:r>
                    </a:p>
                  </a:txBody>
                  <a:tcPr/>
                </a:tc>
                <a:tc>
                  <a:txBody>
                    <a:bodyPr/>
                    <a:lstStyle/>
                    <a:p>
                      <a:pPr algn="ctr"/>
                      <a:r>
                        <a:rPr lang="en-US" altLang="zh-CN" sz="2400" i="1" dirty="0">
                          <a:solidFill>
                            <a:srgbClr val="F30003"/>
                          </a:solidFill>
                        </a:rPr>
                        <a:t>__</a:t>
                      </a:r>
                      <a:r>
                        <a:rPr lang="en-US" altLang="zh-CN" sz="2400" i="1" dirty="0" err="1">
                          <a:solidFill>
                            <a:srgbClr val="F30003"/>
                          </a:solidFill>
                        </a:rPr>
                        <a:t>analyzer_eval</a:t>
                      </a:r>
                      <a:r>
                        <a:rPr lang="en-US" altLang="zh-CN" sz="2400" i="1" dirty="0">
                          <a:solidFill>
                            <a:srgbClr val="F30003"/>
                          </a:solidFill>
                        </a:rPr>
                        <a:t>() </a:t>
                      </a:r>
                      <a:endParaRPr lang="en-US" sz="2400" dirty="0"/>
                    </a:p>
                  </a:txBody>
                  <a:tcPr/>
                </a:tc>
                <a:extLst>
                  <a:ext uri="{0D108BD9-81ED-4DB2-BD59-A6C34878D82A}">
                    <a16:rowId xmlns:a16="http://schemas.microsoft.com/office/drawing/2014/main" val="2772875851"/>
                  </a:ext>
                </a:extLst>
              </a:tr>
              <a:tr h="522224">
                <a:tc>
                  <a:txBody>
                    <a:bodyPr/>
                    <a:lstStyle/>
                    <a:p>
                      <a:pPr algn="ctr"/>
                      <a:r>
                        <a:rPr lang="en-US" sz="2400" dirty="0"/>
                        <a:t>Clang Static Analyzer</a:t>
                      </a:r>
                    </a:p>
                  </a:txBody>
                  <a:tcPr/>
                </a:tc>
                <a:tc>
                  <a:txBody>
                    <a:bodyPr/>
                    <a:lstStyle/>
                    <a:p>
                      <a:pPr algn="ctr"/>
                      <a:r>
                        <a:rPr lang="en-US" altLang="zh-CN" sz="2400" i="1" dirty="0" err="1">
                          <a:solidFill>
                            <a:schemeClr val="tx1"/>
                          </a:solidFill>
                        </a:rPr>
                        <a:t>clang_analyzer_eval</a:t>
                      </a:r>
                      <a:r>
                        <a:rPr lang="en-US" altLang="zh-CN" sz="2400" i="1" dirty="0">
                          <a:solidFill>
                            <a:schemeClr val="tx1"/>
                          </a:solidFill>
                        </a:rPr>
                        <a:t>() </a:t>
                      </a:r>
                      <a:endParaRPr lang="en-US" sz="2400" dirty="0">
                        <a:solidFill>
                          <a:schemeClr val="tx1"/>
                        </a:solidFill>
                      </a:endParaRPr>
                    </a:p>
                  </a:txBody>
                  <a:tcPr/>
                </a:tc>
                <a:extLst>
                  <a:ext uri="{0D108BD9-81ED-4DB2-BD59-A6C34878D82A}">
                    <a16:rowId xmlns:a16="http://schemas.microsoft.com/office/drawing/2014/main" val="990641451"/>
                  </a:ext>
                </a:extLst>
              </a:tr>
            </a:tbl>
          </a:graphicData>
        </a:graphic>
      </p:graphicFrame>
    </p:spTree>
    <p:extLst>
      <p:ext uri="{BB962C8B-B14F-4D97-AF65-F5344CB8AC3E}">
        <p14:creationId xmlns:p14="http://schemas.microsoft.com/office/powerpoint/2010/main" val="124730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Debugging Function</a:t>
            </a:r>
            <a:endParaRPr kumimoji="1" lang="en-US" altLang="zh-CN" sz="60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2A6D80A7-C4B3-804C-98C1-B004833D3B88}"/>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3" name="文本框 4">
            <a:extLst>
              <a:ext uri="{FF2B5EF4-FFF2-40B4-BE49-F238E27FC236}">
                <a16:creationId xmlns:a16="http://schemas.microsoft.com/office/drawing/2014/main" id="{1558C0BE-F299-844A-9CB8-7268936D27B4}"/>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19</a:t>
            </a:fld>
            <a:endParaRPr kumimoji="1" lang="zh-CN" altLang="en-US" dirty="0"/>
          </a:p>
        </p:txBody>
      </p:sp>
      <p:pic>
        <p:nvPicPr>
          <p:cNvPr id="4" name="Picture 3">
            <a:extLst>
              <a:ext uri="{FF2B5EF4-FFF2-40B4-BE49-F238E27FC236}">
                <a16:creationId xmlns:a16="http://schemas.microsoft.com/office/drawing/2014/main" id="{FE82E32E-702B-2C4C-BABA-4852F78A85D7}"/>
              </a:ext>
            </a:extLst>
          </p:cNvPr>
          <p:cNvPicPr>
            <a:picLocks noChangeAspect="1"/>
          </p:cNvPicPr>
          <p:nvPr/>
        </p:nvPicPr>
        <p:blipFill>
          <a:blip r:embed="rId4"/>
          <a:stretch>
            <a:fillRect/>
          </a:stretch>
        </p:blipFill>
        <p:spPr>
          <a:xfrm>
            <a:off x="4697259" y="1587500"/>
            <a:ext cx="6600828" cy="2057401"/>
          </a:xfrm>
          <a:prstGeom prst="rect">
            <a:avLst/>
          </a:prstGeom>
        </p:spPr>
      </p:pic>
    </p:spTree>
    <p:extLst>
      <p:ext uri="{BB962C8B-B14F-4D97-AF65-F5344CB8AC3E}">
        <p14:creationId xmlns:p14="http://schemas.microsoft.com/office/powerpoint/2010/main" val="45559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11138812" cy="1066800"/>
          </a:xfrm>
        </p:spPr>
        <p:txBody>
          <a:bodyPr/>
          <a:lstStyle/>
          <a:p>
            <a:r>
              <a:rPr kumimoji="1" lang="en-US" altLang="zh-CN" dirty="0">
                <a:latin typeface="Calibri" panose="020F0502020204030204" pitchFamily="34" charset="0"/>
                <a:cs typeface="Calibri" panose="020F0502020204030204" pitchFamily="34" charset="0"/>
              </a:rPr>
              <a:t>Background</a:t>
            </a:r>
          </a:p>
        </p:txBody>
      </p:sp>
      <p:sp>
        <p:nvSpPr>
          <p:cNvPr id="5" name="文本框 4">
            <a:extLst>
              <a:ext uri="{FF2B5EF4-FFF2-40B4-BE49-F238E27FC236}">
                <a16:creationId xmlns:a16="http://schemas.microsoft.com/office/drawing/2014/main" id="{AE7DD22B-79E7-464B-8B5E-7004E7CA5E2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a:t>
            </a:fld>
            <a:endParaRPr kumimoji="1" lang="zh-CN" altLang="en-US" dirty="0"/>
          </a:p>
        </p:txBody>
      </p:sp>
      <p:sp>
        <p:nvSpPr>
          <p:cNvPr id="6" name="Text Placeholder 1">
            <a:extLst>
              <a:ext uri="{FF2B5EF4-FFF2-40B4-BE49-F238E27FC236}">
                <a16:creationId xmlns:a16="http://schemas.microsoft.com/office/drawing/2014/main" id="{070F33D2-77D4-104A-A5CE-B9194F37315E}"/>
              </a:ext>
            </a:extLst>
          </p:cNvPr>
          <p:cNvSpPr txBox="1">
            <a:spLocks/>
          </p:cNvSpPr>
          <p:nvPr/>
        </p:nvSpPr>
        <p:spPr>
          <a:xfrm>
            <a:off x="292100" y="1856413"/>
            <a:ext cx="9163689"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Static Analyzers aim to find program bugs or vulnerabilities</a:t>
            </a:r>
          </a:p>
        </p:txBody>
      </p:sp>
      <p:pic>
        <p:nvPicPr>
          <p:cNvPr id="8" name="图片 8">
            <a:extLst>
              <a:ext uri="{FF2B5EF4-FFF2-40B4-BE49-F238E27FC236}">
                <a16:creationId xmlns:a16="http://schemas.microsoft.com/office/drawing/2014/main" id="{7F6423B8-E687-B940-80D8-0759B44AFD78}"/>
              </a:ext>
            </a:extLst>
          </p:cNvPr>
          <p:cNvPicPr>
            <a:picLocks noChangeAspect="1"/>
          </p:cNvPicPr>
          <p:nvPr/>
        </p:nvPicPr>
        <p:blipFill>
          <a:blip r:embed="rId4"/>
          <a:stretch>
            <a:fillRect/>
          </a:stretch>
        </p:blipFill>
        <p:spPr>
          <a:xfrm>
            <a:off x="1055541" y="2791786"/>
            <a:ext cx="4236934" cy="2349428"/>
          </a:xfrm>
          <a:prstGeom prst="rect">
            <a:avLst/>
          </a:prstGeom>
        </p:spPr>
      </p:pic>
      <p:pic>
        <p:nvPicPr>
          <p:cNvPr id="10" name="Picture 9">
            <a:extLst>
              <a:ext uri="{FF2B5EF4-FFF2-40B4-BE49-F238E27FC236}">
                <a16:creationId xmlns:a16="http://schemas.microsoft.com/office/drawing/2014/main" id="{C9E451D4-FFFF-1349-9CFD-2DCEBEDF163A}"/>
              </a:ext>
            </a:extLst>
          </p:cNvPr>
          <p:cNvPicPr>
            <a:picLocks noChangeAspect="1"/>
          </p:cNvPicPr>
          <p:nvPr/>
        </p:nvPicPr>
        <p:blipFill>
          <a:blip r:embed="rId5"/>
          <a:stretch>
            <a:fillRect/>
          </a:stretch>
        </p:blipFill>
        <p:spPr>
          <a:xfrm>
            <a:off x="6057002" y="2740914"/>
            <a:ext cx="4597400" cy="2400300"/>
          </a:xfrm>
          <a:prstGeom prst="rect">
            <a:avLst/>
          </a:prstGeom>
        </p:spPr>
      </p:pic>
      <p:sp>
        <p:nvSpPr>
          <p:cNvPr id="11" name="Text Placeholder 1">
            <a:extLst>
              <a:ext uri="{FF2B5EF4-FFF2-40B4-BE49-F238E27FC236}">
                <a16:creationId xmlns:a16="http://schemas.microsoft.com/office/drawing/2014/main" id="{0C89A3DD-2D97-4A47-BC78-A8538E3B53DF}"/>
              </a:ext>
            </a:extLst>
          </p:cNvPr>
          <p:cNvSpPr txBox="1">
            <a:spLocks/>
          </p:cNvSpPr>
          <p:nvPr/>
        </p:nvSpPr>
        <p:spPr>
          <a:xfrm>
            <a:off x="1055541" y="5380390"/>
            <a:ext cx="3276154"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Clang Static Analyzer</a:t>
            </a:r>
          </a:p>
        </p:txBody>
      </p:sp>
      <p:sp>
        <p:nvSpPr>
          <p:cNvPr id="12" name="Text Placeholder 1">
            <a:extLst>
              <a:ext uri="{FF2B5EF4-FFF2-40B4-BE49-F238E27FC236}">
                <a16:creationId xmlns:a16="http://schemas.microsoft.com/office/drawing/2014/main" id="{D6C3DFC6-8FFE-6E45-A6B3-B5BF5FA0BEBD}"/>
              </a:ext>
            </a:extLst>
          </p:cNvPr>
          <p:cNvSpPr txBox="1">
            <a:spLocks/>
          </p:cNvSpPr>
          <p:nvPr/>
        </p:nvSpPr>
        <p:spPr>
          <a:xfrm>
            <a:off x="3692241" y="4319135"/>
            <a:ext cx="2026761"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FF0000"/>
                </a:solidFill>
              </a:rPr>
              <a:t>True Positive</a:t>
            </a:r>
          </a:p>
        </p:txBody>
      </p:sp>
    </p:spTree>
    <p:extLst>
      <p:ext uri="{BB962C8B-B14F-4D97-AF65-F5344CB8AC3E}">
        <p14:creationId xmlns:p14="http://schemas.microsoft.com/office/powerpoint/2010/main" val="222156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Debugging Function</a:t>
            </a:r>
            <a:endParaRPr kumimoji="1" lang="en-US" altLang="zh-CN" sz="6000" dirty="0">
              <a:latin typeface="Calibri" panose="020F0502020204030204" pitchFamily="34" charset="0"/>
              <a:cs typeface="Calibri" panose="020F0502020204030204" pitchFamily="34" charset="0"/>
            </a:endParaRPr>
          </a:p>
          <a:p>
            <a:endParaRPr lang="en-US" dirty="0"/>
          </a:p>
        </p:txBody>
      </p:sp>
      <p:pic>
        <p:nvPicPr>
          <p:cNvPr id="10" name="Picture 9">
            <a:extLst>
              <a:ext uri="{FF2B5EF4-FFF2-40B4-BE49-F238E27FC236}">
                <a16:creationId xmlns:a16="http://schemas.microsoft.com/office/drawing/2014/main" id="{BC0CE848-5E42-CF4A-9587-3A57BE85AE18}"/>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8" name="文本框 4">
            <a:extLst>
              <a:ext uri="{FF2B5EF4-FFF2-40B4-BE49-F238E27FC236}">
                <a16:creationId xmlns:a16="http://schemas.microsoft.com/office/drawing/2014/main" id="{719B9370-2897-B840-9AE4-2F89ED06E85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20</a:t>
            </a:fld>
            <a:endParaRPr kumimoji="1" lang="zh-CN" altLang="en-US" dirty="0"/>
          </a:p>
        </p:txBody>
      </p:sp>
      <p:pic>
        <p:nvPicPr>
          <p:cNvPr id="3" name="Picture 2">
            <a:extLst>
              <a:ext uri="{FF2B5EF4-FFF2-40B4-BE49-F238E27FC236}">
                <a16:creationId xmlns:a16="http://schemas.microsoft.com/office/drawing/2014/main" id="{30211046-DC18-7640-8EFB-673F6917931C}"/>
              </a:ext>
            </a:extLst>
          </p:cNvPr>
          <p:cNvPicPr>
            <a:picLocks noChangeAspect="1"/>
          </p:cNvPicPr>
          <p:nvPr/>
        </p:nvPicPr>
        <p:blipFill>
          <a:blip r:embed="rId4"/>
          <a:stretch>
            <a:fillRect/>
          </a:stretch>
        </p:blipFill>
        <p:spPr>
          <a:xfrm>
            <a:off x="4659086" y="1608191"/>
            <a:ext cx="6698574" cy="2051593"/>
          </a:xfrm>
          <a:prstGeom prst="rect">
            <a:avLst/>
          </a:prstGeom>
        </p:spPr>
      </p:pic>
      <p:sp>
        <p:nvSpPr>
          <p:cNvPr id="7" name="Rectangle 6">
            <a:extLst>
              <a:ext uri="{FF2B5EF4-FFF2-40B4-BE49-F238E27FC236}">
                <a16:creationId xmlns:a16="http://schemas.microsoft.com/office/drawing/2014/main" id="{2B71311E-3C86-C949-A861-D54A4EACCFCB}"/>
              </a:ext>
            </a:extLst>
          </p:cNvPr>
          <p:cNvSpPr/>
          <p:nvPr/>
        </p:nvSpPr>
        <p:spPr>
          <a:xfrm>
            <a:off x="4659086" y="2757714"/>
            <a:ext cx="6698574" cy="335633"/>
          </a:xfrm>
          <a:prstGeom prst="rect">
            <a:avLst/>
          </a:prstGeom>
          <a:noFill/>
          <a:ln w="317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5E3191B-F1B7-8148-A9E1-3780A1D18FF1}"/>
              </a:ext>
            </a:extLst>
          </p:cNvPr>
          <p:cNvCxnSpPr>
            <a:cxnSpLocks/>
          </p:cNvCxnSpPr>
          <p:nvPr/>
        </p:nvCxnSpPr>
        <p:spPr>
          <a:xfrm flipH="1">
            <a:off x="3081779" y="2925530"/>
            <a:ext cx="1577307" cy="70623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76C178-C4A8-8043-8A08-E185FEC79A8B}"/>
              </a:ext>
            </a:extLst>
          </p:cNvPr>
          <p:cNvSpPr txBox="1"/>
          <p:nvPr/>
        </p:nvSpPr>
        <p:spPr>
          <a:xfrm>
            <a:off x="1239798" y="3631760"/>
            <a:ext cx="3086614" cy="954107"/>
          </a:xfrm>
          <a:prstGeom prst="rect">
            <a:avLst/>
          </a:prstGeom>
          <a:solidFill>
            <a:srgbClr val="FFC000"/>
          </a:solidFill>
        </p:spPr>
        <p:txBody>
          <a:bodyPr wrap="none" rtlCol="0">
            <a:spAutoFit/>
          </a:bodyPr>
          <a:lstStyle/>
          <a:p>
            <a:r>
              <a:rPr lang="en-US" sz="2800" dirty="0"/>
              <a:t>GCC Static Analyzer </a:t>
            </a:r>
          </a:p>
          <a:p>
            <a:r>
              <a:rPr lang="en-US" sz="2800" dirty="0"/>
              <a:t>evaluates the result</a:t>
            </a:r>
          </a:p>
        </p:txBody>
      </p:sp>
      <p:cxnSp>
        <p:nvCxnSpPr>
          <p:cNvPr id="13" name="Straight Arrow Connector 12">
            <a:extLst>
              <a:ext uri="{FF2B5EF4-FFF2-40B4-BE49-F238E27FC236}">
                <a16:creationId xmlns:a16="http://schemas.microsoft.com/office/drawing/2014/main" id="{3B71743B-6FD0-1A46-8C19-77735416CF7D}"/>
              </a:ext>
            </a:extLst>
          </p:cNvPr>
          <p:cNvCxnSpPr>
            <a:cxnSpLocks/>
          </p:cNvCxnSpPr>
          <p:nvPr/>
        </p:nvCxnSpPr>
        <p:spPr>
          <a:xfrm>
            <a:off x="4165600" y="4585867"/>
            <a:ext cx="1858593" cy="71479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58961D-46F9-C649-B495-8583328FF762}"/>
              </a:ext>
            </a:extLst>
          </p:cNvPr>
          <p:cNvSpPr/>
          <p:nvPr/>
        </p:nvSpPr>
        <p:spPr>
          <a:xfrm>
            <a:off x="6024193" y="5174219"/>
            <a:ext cx="2618637" cy="46166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
        <p:nvSpPr>
          <p:cNvPr id="15" name="TextBox 14">
            <a:extLst>
              <a:ext uri="{FF2B5EF4-FFF2-40B4-BE49-F238E27FC236}">
                <a16:creationId xmlns:a16="http://schemas.microsoft.com/office/drawing/2014/main" id="{D7C3A3C1-8E98-0042-8295-4B5F72AF6E65}"/>
              </a:ext>
            </a:extLst>
          </p:cNvPr>
          <p:cNvSpPr txBox="1"/>
          <p:nvPr/>
        </p:nvSpPr>
        <p:spPr>
          <a:xfrm>
            <a:off x="6096000" y="5174219"/>
            <a:ext cx="2546830" cy="461665"/>
          </a:xfrm>
          <a:prstGeom prst="rect">
            <a:avLst/>
          </a:prstGeom>
          <a:noFill/>
        </p:spPr>
        <p:txBody>
          <a:bodyPr wrap="square" rtlCol="0">
            <a:spAutoFit/>
          </a:bodyPr>
          <a:lstStyle/>
          <a:p>
            <a:r>
              <a:rPr lang="en-US" sz="2400" dirty="0">
                <a:solidFill>
                  <a:srgbClr val="C00000"/>
                </a:solidFill>
              </a:rPr>
              <a:t>&lt;source&gt;:5: TRUE</a:t>
            </a:r>
          </a:p>
        </p:txBody>
      </p:sp>
    </p:spTree>
    <p:extLst>
      <p:ext uri="{BB962C8B-B14F-4D97-AF65-F5344CB8AC3E}">
        <p14:creationId xmlns:p14="http://schemas.microsoft.com/office/powerpoint/2010/main" val="260151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Constructing S</a:t>
            </a:r>
            <a:r>
              <a:rPr kumimoji="1" lang="en-US" altLang="zh-CN" sz="6000" dirty="0">
                <a:latin typeface="Calibri" panose="020F0502020204030204" pitchFamily="34" charset="0"/>
                <a:cs typeface="Calibri" panose="020F0502020204030204" pitchFamily="34" charset="0"/>
              </a:rPr>
              <a:t>tatic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pic>
        <p:nvPicPr>
          <p:cNvPr id="11" name="Picture 10">
            <a:extLst>
              <a:ext uri="{FF2B5EF4-FFF2-40B4-BE49-F238E27FC236}">
                <a16:creationId xmlns:a16="http://schemas.microsoft.com/office/drawing/2014/main" id="{2A6D80A7-C4B3-804C-98C1-B004833D3B88}"/>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3" name="文本框 4">
            <a:extLst>
              <a:ext uri="{FF2B5EF4-FFF2-40B4-BE49-F238E27FC236}">
                <a16:creationId xmlns:a16="http://schemas.microsoft.com/office/drawing/2014/main" id="{1558C0BE-F299-844A-9CB8-7268936D27B4}"/>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21</a:t>
            </a:fld>
            <a:endParaRPr kumimoji="1" lang="zh-CN" altLang="en-US" dirty="0"/>
          </a:p>
        </p:txBody>
      </p:sp>
      <p:pic>
        <p:nvPicPr>
          <p:cNvPr id="12" name="Picture 11">
            <a:extLst>
              <a:ext uri="{FF2B5EF4-FFF2-40B4-BE49-F238E27FC236}">
                <a16:creationId xmlns:a16="http://schemas.microsoft.com/office/drawing/2014/main" id="{673BC7C9-8C45-B94C-BEAB-57ED486BCD97}"/>
              </a:ext>
            </a:extLst>
          </p:cNvPr>
          <p:cNvPicPr>
            <a:picLocks noChangeAspect="1"/>
          </p:cNvPicPr>
          <p:nvPr/>
        </p:nvPicPr>
        <p:blipFill>
          <a:blip r:embed="rId4"/>
          <a:stretch>
            <a:fillRect/>
          </a:stretch>
        </p:blipFill>
        <p:spPr>
          <a:xfrm>
            <a:off x="4905829" y="1587500"/>
            <a:ext cx="6392258" cy="2057401"/>
          </a:xfrm>
          <a:prstGeom prst="rect">
            <a:avLst/>
          </a:prstGeom>
        </p:spPr>
      </p:pic>
    </p:spTree>
    <p:extLst>
      <p:ext uri="{BB962C8B-B14F-4D97-AF65-F5344CB8AC3E}">
        <p14:creationId xmlns:p14="http://schemas.microsoft.com/office/powerpoint/2010/main" val="138908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B0C132-9520-BB48-A08B-73DEC7A30E71}"/>
              </a:ext>
            </a:extLst>
          </p:cNvPr>
          <p:cNvPicPr>
            <a:picLocks noChangeAspect="1"/>
          </p:cNvPicPr>
          <p:nvPr/>
        </p:nvPicPr>
        <p:blipFill>
          <a:blip r:embed="rId3"/>
          <a:stretch>
            <a:fillRect/>
          </a:stretch>
        </p:blipFill>
        <p:spPr>
          <a:xfrm>
            <a:off x="5285607" y="1587500"/>
            <a:ext cx="6032500" cy="2171700"/>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Constructing S</a:t>
            </a:r>
            <a:r>
              <a:rPr kumimoji="1" lang="en-US" altLang="zh-CN" sz="6000" dirty="0">
                <a:latin typeface="Calibri" panose="020F0502020204030204" pitchFamily="34" charset="0"/>
                <a:cs typeface="Calibri" panose="020F0502020204030204" pitchFamily="34" charset="0"/>
              </a:rPr>
              <a:t>tatic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sp>
        <p:nvSpPr>
          <p:cNvPr id="10" name="Rectangle 9">
            <a:extLst>
              <a:ext uri="{FF2B5EF4-FFF2-40B4-BE49-F238E27FC236}">
                <a16:creationId xmlns:a16="http://schemas.microsoft.com/office/drawing/2014/main" id="{5160B942-54A1-304D-8420-1510A273F7DC}"/>
              </a:ext>
            </a:extLst>
          </p:cNvPr>
          <p:cNvSpPr/>
          <p:nvPr/>
        </p:nvSpPr>
        <p:spPr>
          <a:xfrm>
            <a:off x="5285607" y="2654300"/>
            <a:ext cx="5707071" cy="598505"/>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2A6D80A7-C4B3-804C-98C1-B004833D3B88}"/>
              </a:ext>
            </a:extLst>
          </p:cNvPr>
          <p:cNvPicPr>
            <a:picLocks noChangeAspect="1"/>
          </p:cNvPicPr>
          <p:nvPr/>
        </p:nvPicPr>
        <p:blipFill>
          <a:blip r:embed="rId4"/>
          <a:stretch>
            <a:fillRect/>
          </a:stretch>
        </p:blipFill>
        <p:spPr>
          <a:xfrm>
            <a:off x="11414201" y="5999954"/>
            <a:ext cx="777799" cy="851375"/>
          </a:xfrm>
          <a:prstGeom prst="rect">
            <a:avLst/>
          </a:prstGeom>
        </p:spPr>
      </p:pic>
      <p:sp>
        <p:nvSpPr>
          <p:cNvPr id="13" name="文本框 4">
            <a:extLst>
              <a:ext uri="{FF2B5EF4-FFF2-40B4-BE49-F238E27FC236}">
                <a16:creationId xmlns:a16="http://schemas.microsoft.com/office/drawing/2014/main" id="{1558C0BE-F299-844A-9CB8-7268936D27B4}"/>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22</a:t>
            </a:fld>
            <a:endParaRPr kumimoji="1" lang="zh-CN" altLang="en-US" dirty="0"/>
          </a:p>
        </p:txBody>
      </p:sp>
    </p:spTree>
    <p:extLst>
      <p:ext uri="{BB962C8B-B14F-4D97-AF65-F5344CB8AC3E}">
        <p14:creationId xmlns:p14="http://schemas.microsoft.com/office/powerpoint/2010/main" val="2059944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1752B-EA43-5140-A731-D00E1AEE0F1A}"/>
              </a:ext>
            </a:extLst>
          </p:cNvPr>
          <p:cNvPicPr>
            <a:picLocks noChangeAspect="1"/>
          </p:cNvPicPr>
          <p:nvPr/>
        </p:nvPicPr>
        <p:blipFill>
          <a:blip r:embed="rId3"/>
          <a:stretch>
            <a:fillRect/>
          </a:stretch>
        </p:blipFill>
        <p:spPr>
          <a:xfrm>
            <a:off x="5285607" y="1587500"/>
            <a:ext cx="5985797" cy="220888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Testing Result</a:t>
            </a:r>
            <a:endParaRPr kumimoji="1" lang="en-US" altLang="zh-CN" sz="6000" dirty="0">
              <a:latin typeface="Calibri" panose="020F0502020204030204" pitchFamily="34" charset="0"/>
              <a:cs typeface="Calibri" panose="020F0502020204030204" pitchFamily="34" charset="0"/>
            </a:endParaRPr>
          </a:p>
          <a:p>
            <a:endParaRPr lang="en-US" dirty="0"/>
          </a:p>
        </p:txBody>
      </p:sp>
      <p:pic>
        <p:nvPicPr>
          <p:cNvPr id="11" name="Picture 10">
            <a:extLst>
              <a:ext uri="{FF2B5EF4-FFF2-40B4-BE49-F238E27FC236}">
                <a16:creationId xmlns:a16="http://schemas.microsoft.com/office/drawing/2014/main" id="{2A6D80A7-C4B3-804C-98C1-B004833D3B88}"/>
              </a:ext>
            </a:extLst>
          </p:cNvPr>
          <p:cNvPicPr>
            <a:picLocks noChangeAspect="1"/>
          </p:cNvPicPr>
          <p:nvPr/>
        </p:nvPicPr>
        <p:blipFill>
          <a:blip r:embed="rId4"/>
          <a:stretch>
            <a:fillRect/>
          </a:stretch>
        </p:blipFill>
        <p:spPr>
          <a:xfrm>
            <a:off x="11414201" y="5999954"/>
            <a:ext cx="777799" cy="851375"/>
          </a:xfrm>
          <a:prstGeom prst="rect">
            <a:avLst/>
          </a:prstGeom>
        </p:spPr>
      </p:pic>
      <p:sp>
        <p:nvSpPr>
          <p:cNvPr id="13" name="文本框 4">
            <a:extLst>
              <a:ext uri="{FF2B5EF4-FFF2-40B4-BE49-F238E27FC236}">
                <a16:creationId xmlns:a16="http://schemas.microsoft.com/office/drawing/2014/main" id="{1558C0BE-F299-844A-9CB8-7268936D27B4}"/>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23</a:t>
            </a:fld>
            <a:endParaRPr kumimoji="1" lang="zh-CN" altLang="en-US" dirty="0"/>
          </a:p>
        </p:txBody>
      </p:sp>
      <p:cxnSp>
        <p:nvCxnSpPr>
          <p:cNvPr id="15" name="Straight Arrow Connector 14">
            <a:extLst>
              <a:ext uri="{FF2B5EF4-FFF2-40B4-BE49-F238E27FC236}">
                <a16:creationId xmlns:a16="http://schemas.microsoft.com/office/drawing/2014/main" id="{3E0FCE8C-3057-744D-8DAF-81DFCDF78BE1}"/>
              </a:ext>
            </a:extLst>
          </p:cNvPr>
          <p:cNvCxnSpPr>
            <a:cxnSpLocks/>
            <a:stCxn id="16" idx="1"/>
          </p:cNvCxnSpPr>
          <p:nvPr/>
        </p:nvCxnSpPr>
        <p:spPr>
          <a:xfrm flipH="1">
            <a:off x="4293321" y="2953553"/>
            <a:ext cx="992286" cy="6782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BBF8463-A147-5A4D-9947-C1FCF4EED0D8}"/>
              </a:ext>
            </a:extLst>
          </p:cNvPr>
          <p:cNvSpPr/>
          <p:nvPr/>
        </p:nvSpPr>
        <p:spPr>
          <a:xfrm>
            <a:off x="5285607" y="2654300"/>
            <a:ext cx="5985797" cy="598505"/>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
        <p:nvSpPr>
          <p:cNvPr id="17" name="TextBox 16">
            <a:extLst>
              <a:ext uri="{FF2B5EF4-FFF2-40B4-BE49-F238E27FC236}">
                <a16:creationId xmlns:a16="http://schemas.microsoft.com/office/drawing/2014/main" id="{23F300C1-FA98-1643-8E3B-8F0A924DFD70}"/>
              </a:ext>
            </a:extLst>
          </p:cNvPr>
          <p:cNvSpPr txBox="1"/>
          <p:nvPr/>
        </p:nvSpPr>
        <p:spPr>
          <a:xfrm>
            <a:off x="1239798" y="3631760"/>
            <a:ext cx="3086614" cy="954107"/>
          </a:xfrm>
          <a:prstGeom prst="rect">
            <a:avLst/>
          </a:prstGeom>
          <a:solidFill>
            <a:srgbClr val="FFC000"/>
          </a:solidFill>
        </p:spPr>
        <p:txBody>
          <a:bodyPr wrap="none" rtlCol="0">
            <a:spAutoFit/>
          </a:bodyPr>
          <a:lstStyle/>
          <a:p>
            <a:r>
              <a:rPr lang="en-US" sz="2800" dirty="0"/>
              <a:t>GCC Static Analyzer </a:t>
            </a:r>
          </a:p>
          <a:p>
            <a:r>
              <a:rPr lang="en-US" sz="2800" dirty="0"/>
              <a:t>evaluates the result</a:t>
            </a:r>
          </a:p>
        </p:txBody>
      </p:sp>
    </p:spTree>
    <p:extLst>
      <p:ext uri="{BB962C8B-B14F-4D97-AF65-F5344CB8AC3E}">
        <p14:creationId xmlns:p14="http://schemas.microsoft.com/office/powerpoint/2010/main" val="84071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1752B-EA43-5140-A731-D00E1AEE0F1A}"/>
              </a:ext>
            </a:extLst>
          </p:cNvPr>
          <p:cNvPicPr>
            <a:picLocks noChangeAspect="1"/>
          </p:cNvPicPr>
          <p:nvPr/>
        </p:nvPicPr>
        <p:blipFill>
          <a:blip r:embed="rId3"/>
          <a:stretch>
            <a:fillRect/>
          </a:stretch>
        </p:blipFill>
        <p:spPr>
          <a:xfrm>
            <a:off x="5285607" y="1587500"/>
            <a:ext cx="5985797" cy="220888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Testing Result</a:t>
            </a:r>
            <a:endParaRPr kumimoji="1" lang="en-US" altLang="zh-CN" sz="6000" dirty="0">
              <a:latin typeface="Calibri" panose="020F0502020204030204" pitchFamily="34" charset="0"/>
              <a:cs typeface="Calibri" panose="020F0502020204030204" pitchFamily="34" charset="0"/>
            </a:endParaRPr>
          </a:p>
          <a:p>
            <a:endParaRPr lang="en-US" dirty="0"/>
          </a:p>
        </p:txBody>
      </p:sp>
      <p:pic>
        <p:nvPicPr>
          <p:cNvPr id="11" name="Picture 10">
            <a:extLst>
              <a:ext uri="{FF2B5EF4-FFF2-40B4-BE49-F238E27FC236}">
                <a16:creationId xmlns:a16="http://schemas.microsoft.com/office/drawing/2014/main" id="{2A6D80A7-C4B3-804C-98C1-B004833D3B88}"/>
              </a:ext>
            </a:extLst>
          </p:cNvPr>
          <p:cNvPicPr>
            <a:picLocks noChangeAspect="1"/>
          </p:cNvPicPr>
          <p:nvPr/>
        </p:nvPicPr>
        <p:blipFill>
          <a:blip r:embed="rId4"/>
          <a:stretch>
            <a:fillRect/>
          </a:stretch>
        </p:blipFill>
        <p:spPr>
          <a:xfrm>
            <a:off x="11414201" y="5999954"/>
            <a:ext cx="777799" cy="851375"/>
          </a:xfrm>
          <a:prstGeom prst="rect">
            <a:avLst/>
          </a:prstGeom>
        </p:spPr>
      </p:pic>
      <p:sp>
        <p:nvSpPr>
          <p:cNvPr id="13" name="文本框 4">
            <a:extLst>
              <a:ext uri="{FF2B5EF4-FFF2-40B4-BE49-F238E27FC236}">
                <a16:creationId xmlns:a16="http://schemas.microsoft.com/office/drawing/2014/main" id="{1558C0BE-F299-844A-9CB8-7268936D27B4}"/>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24</a:t>
            </a:fld>
            <a:endParaRPr kumimoji="1" lang="zh-CN" altLang="en-US" dirty="0"/>
          </a:p>
        </p:txBody>
      </p:sp>
      <p:cxnSp>
        <p:nvCxnSpPr>
          <p:cNvPr id="15" name="Straight Arrow Connector 14">
            <a:extLst>
              <a:ext uri="{FF2B5EF4-FFF2-40B4-BE49-F238E27FC236}">
                <a16:creationId xmlns:a16="http://schemas.microsoft.com/office/drawing/2014/main" id="{3E0FCE8C-3057-744D-8DAF-81DFCDF78BE1}"/>
              </a:ext>
            </a:extLst>
          </p:cNvPr>
          <p:cNvCxnSpPr>
            <a:cxnSpLocks/>
            <a:stCxn id="16" idx="1"/>
          </p:cNvCxnSpPr>
          <p:nvPr/>
        </p:nvCxnSpPr>
        <p:spPr>
          <a:xfrm flipH="1">
            <a:off x="4293321" y="2953553"/>
            <a:ext cx="992286" cy="6782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BBF8463-A147-5A4D-9947-C1FCF4EED0D8}"/>
              </a:ext>
            </a:extLst>
          </p:cNvPr>
          <p:cNvSpPr/>
          <p:nvPr/>
        </p:nvSpPr>
        <p:spPr>
          <a:xfrm>
            <a:off x="5285607" y="2654300"/>
            <a:ext cx="5985797" cy="598505"/>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
        <p:nvSpPr>
          <p:cNvPr id="17" name="TextBox 16">
            <a:extLst>
              <a:ext uri="{FF2B5EF4-FFF2-40B4-BE49-F238E27FC236}">
                <a16:creationId xmlns:a16="http://schemas.microsoft.com/office/drawing/2014/main" id="{23F300C1-FA98-1643-8E3B-8F0A924DFD70}"/>
              </a:ext>
            </a:extLst>
          </p:cNvPr>
          <p:cNvSpPr txBox="1"/>
          <p:nvPr/>
        </p:nvSpPr>
        <p:spPr>
          <a:xfrm>
            <a:off x="1239798" y="3631760"/>
            <a:ext cx="3086614" cy="954107"/>
          </a:xfrm>
          <a:prstGeom prst="rect">
            <a:avLst/>
          </a:prstGeom>
          <a:solidFill>
            <a:srgbClr val="FFC000"/>
          </a:solidFill>
        </p:spPr>
        <p:txBody>
          <a:bodyPr wrap="none" rtlCol="0">
            <a:spAutoFit/>
          </a:bodyPr>
          <a:lstStyle/>
          <a:p>
            <a:r>
              <a:rPr lang="en-US" sz="2800" dirty="0"/>
              <a:t>GCC Static Analyzer </a:t>
            </a:r>
          </a:p>
          <a:p>
            <a:r>
              <a:rPr lang="en-US" sz="2800" dirty="0"/>
              <a:t>evaluates the result</a:t>
            </a:r>
          </a:p>
        </p:txBody>
      </p:sp>
      <p:sp>
        <p:nvSpPr>
          <p:cNvPr id="9" name="文本框 4">
            <a:extLst>
              <a:ext uri="{FF2B5EF4-FFF2-40B4-BE49-F238E27FC236}">
                <a16:creationId xmlns:a16="http://schemas.microsoft.com/office/drawing/2014/main" id="{2FAB6111-850A-0048-BBBA-9BA25B55B8BC}"/>
              </a:ext>
            </a:extLst>
          </p:cNvPr>
          <p:cNvSpPr txBox="1"/>
          <p:nvPr/>
        </p:nvSpPr>
        <p:spPr>
          <a:xfrm>
            <a:off x="1993973" y="5327375"/>
            <a:ext cx="459869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ltLang="zh-CN" sz="2400" dirty="0">
                <a:solidFill>
                  <a:srgbClr val="7F0000"/>
                </a:solidFill>
                <a:effectLst/>
                <a:latin typeface="LinLibertineTI"/>
              </a:rPr>
              <a:t>GCC Static Analyzer gets inconsistent with ground truth </a:t>
            </a:r>
            <a:endParaRPr lang="en-US" altLang="zh-CN" sz="2000" dirty="0"/>
          </a:p>
        </p:txBody>
      </p:sp>
      <p:sp>
        <p:nvSpPr>
          <p:cNvPr id="12" name="Rectangle 11">
            <a:extLst>
              <a:ext uri="{FF2B5EF4-FFF2-40B4-BE49-F238E27FC236}">
                <a16:creationId xmlns:a16="http://schemas.microsoft.com/office/drawing/2014/main" id="{6C55433B-9B48-F442-A27D-758A741BF0B7}"/>
              </a:ext>
            </a:extLst>
          </p:cNvPr>
          <p:cNvSpPr/>
          <p:nvPr/>
        </p:nvSpPr>
        <p:spPr>
          <a:xfrm>
            <a:off x="6095999" y="5327375"/>
            <a:ext cx="2677459" cy="843074"/>
          </a:xfrm>
          <a:prstGeom prst="rect">
            <a:avLst/>
          </a:prstGeom>
          <a:noFill/>
          <a:ln w="158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cxnSp>
        <p:nvCxnSpPr>
          <p:cNvPr id="14" name="Straight Arrow Connector 13">
            <a:extLst>
              <a:ext uri="{FF2B5EF4-FFF2-40B4-BE49-F238E27FC236}">
                <a16:creationId xmlns:a16="http://schemas.microsoft.com/office/drawing/2014/main" id="{00D1ED29-C135-7948-843A-AB2051C651DF}"/>
              </a:ext>
            </a:extLst>
          </p:cNvPr>
          <p:cNvCxnSpPr>
            <a:cxnSpLocks/>
          </p:cNvCxnSpPr>
          <p:nvPr/>
        </p:nvCxnSpPr>
        <p:spPr>
          <a:xfrm>
            <a:off x="4293321" y="4585868"/>
            <a:ext cx="1802678" cy="120533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4AA980-88CE-DB42-A957-1B57422A93D1}"/>
              </a:ext>
            </a:extLst>
          </p:cNvPr>
          <p:cNvSpPr txBox="1"/>
          <p:nvPr/>
        </p:nvSpPr>
        <p:spPr>
          <a:xfrm>
            <a:off x="6226628" y="5270500"/>
            <a:ext cx="2546830" cy="830997"/>
          </a:xfrm>
          <a:prstGeom prst="rect">
            <a:avLst/>
          </a:prstGeom>
          <a:noFill/>
        </p:spPr>
        <p:txBody>
          <a:bodyPr wrap="square" rtlCol="0">
            <a:spAutoFit/>
          </a:bodyPr>
          <a:lstStyle/>
          <a:p>
            <a:r>
              <a:rPr lang="en-US" sz="2400" dirty="0">
                <a:solidFill>
                  <a:srgbClr val="C00000"/>
                </a:solidFill>
              </a:rPr>
              <a:t>&lt;source&gt;:5: TRUE</a:t>
            </a:r>
          </a:p>
          <a:p>
            <a:r>
              <a:rPr lang="en-US" sz="2400" dirty="0">
                <a:solidFill>
                  <a:srgbClr val="C00000"/>
                </a:solidFill>
              </a:rPr>
              <a:t>&lt;source&gt;:6: FALSE</a:t>
            </a:r>
          </a:p>
        </p:txBody>
      </p:sp>
    </p:spTree>
    <p:extLst>
      <p:ext uri="{BB962C8B-B14F-4D97-AF65-F5344CB8AC3E}">
        <p14:creationId xmlns:p14="http://schemas.microsoft.com/office/powerpoint/2010/main" val="610341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11023601" cy="1066800"/>
          </a:xfrm>
        </p:spPr>
        <p:txBody>
          <a:bodyPr/>
          <a:lstStyle/>
          <a:p>
            <a:r>
              <a:rPr kumimoji="1" lang="en-AU" dirty="0">
                <a:latin typeface="Calibri" panose="020F0502020204030204" pitchFamily="34" charset="0"/>
                <a:cs typeface="Calibri" panose="020F0502020204030204" pitchFamily="34" charset="0"/>
              </a:rPr>
              <a:t>Mutation Strategies </a:t>
            </a:r>
          </a:p>
          <a:p>
            <a:endParaRPr kumimoji="1" lang="en-US" altLang="zh-CN" sz="6000" dirty="0"/>
          </a:p>
          <a:p>
            <a:endParaRPr lang="en-US" dirty="0"/>
          </a:p>
        </p:txBody>
      </p:sp>
      <p:pic>
        <p:nvPicPr>
          <p:cNvPr id="11" name="Picture 10">
            <a:extLst>
              <a:ext uri="{FF2B5EF4-FFF2-40B4-BE49-F238E27FC236}">
                <a16:creationId xmlns:a16="http://schemas.microsoft.com/office/drawing/2014/main" id="{2D94D092-CB8D-9A45-84C5-69FB67D2DE9E}"/>
              </a:ext>
            </a:extLst>
          </p:cNvPr>
          <p:cNvPicPr>
            <a:picLocks noChangeAspect="1"/>
          </p:cNvPicPr>
          <p:nvPr/>
        </p:nvPicPr>
        <p:blipFill>
          <a:blip r:embed="rId3"/>
          <a:stretch>
            <a:fillRect/>
          </a:stretch>
        </p:blipFill>
        <p:spPr>
          <a:xfrm>
            <a:off x="11414201" y="5999954"/>
            <a:ext cx="777799" cy="851375"/>
          </a:xfrm>
          <a:prstGeom prst="rect">
            <a:avLst/>
          </a:prstGeom>
        </p:spPr>
      </p:pic>
      <p:pic>
        <p:nvPicPr>
          <p:cNvPr id="3" name="Picture 2">
            <a:extLst>
              <a:ext uri="{FF2B5EF4-FFF2-40B4-BE49-F238E27FC236}">
                <a16:creationId xmlns:a16="http://schemas.microsoft.com/office/drawing/2014/main" id="{17020701-6465-E741-AF22-7A62BF36B3E1}"/>
              </a:ext>
            </a:extLst>
          </p:cNvPr>
          <p:cNvPicPr>
            <a:picLocks noChangeAspect="1"/>
          </p:cNvPicPr>
          <p:nvPr/>
        </p:nvPicPr>
        <p:blipFill>
          <a:blip r:embed="rId4"/>
          <a:stretch>
            <a:fillRect/>
          </a:stretch>
        </p:blipFill>
        <p:spPr>
          <a:xfrm>
            <a:off x="709044" y="2514106"/>
            <a:ext cx="10606656" cy="3114740"/>
          </a:xfrm>
          <a:prstGeom prst="rect">
            <a:avLst/>
          </a:prstGeom>
        </p:spPr>
      </p:pic>
      <p:sp>
        <p:nvSpPr>
          <p:cNvPr id="10" name="文本框 4">
            <a:extLst>
              <a:ext uri="{FF2B5EF4-FFF2-40B4-BE49-F238E27FC236}">
                <a16:creationId xmlns:a16="http://schemas.microsoft.com/office/drawing/2014/main" id="{1558C0BE-F299-844A-9CB8-7268936D27B4}"/>
              </a:ext>
            </a:extLst>
          </p:cNvPr>
          <p:cNvSpPr txBox="1"/>
          <p:nvPr/>
        </p:nvSpPr>
        <p:spPr>
          <a:xfrm>
            <a:off x="11652257" y="6240975"/>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25</a:t>
            </a:r>
            <a:endParaRPr kumimoji="1" lang="zh-CN" altLang="en-US" dirty="0"/>
          </a:p>
        </p:txBody>
      </p:sp>
    </p:spTree>
    <p:extLst>
      <p:ext uri="{BB962C8B-B14F-4D97-AF65-F5344CB8AC3E}">
        <p14:creationId xmlns:p14="http://schemas.microsoft.com/office/powerpoint/2010/main" val="770313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BA8FAC-D42E-8C48-9648-CC6DF4EED179}"/>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Experiment </a:t>
            </a:r>
          </a:p>
          <a:p>
            <a:endParaRPr kumimoji="1" lang="en-US" altLang="zh-CN" sz="6000" dirty="0"/>
          </a:p>
          <a:p>
            <a:endParaRPr lang="en-US" dirty="0"/>
          </a:p>
        </p:txBody>
      </p:sp>
      <p:sp>
        <p:nvSpPr>
          <p:cNvPr id="5" name="文本框 4">
            <a:extLst>
              <a:ext uri="{FF2B5EF4-FFF2-40B4-BE49-F238E27FC236}">
                <a16:creationId xmlns:a16="http://schemas.microsoft.com/office/drawing/2014/main" id="{398B4EA0-1303-484C-9171-F44902FECECF}"/>
              </a:ext>
            </a:extLst>
          </p:cNvPr>
          <p:cNvSpPr txBox="1"/>
          <p:nvPr/>
        </p:nvSpPr>
        <p:spPr>
          <a:xfrm>
            <a:off x="11575278" y="6240975"/>
            <a:ext cx="455644" cy="369332"/>
          </a:xfrm>
          <a:prstGeom prst="rect">
            <a:avLst/>
          </a:prstGeom>
          <a:noFill/>
        </p:spPr>
        <p:txBody>
          <a:bodyPr wrap="square" rtlCol="0">
            <a:spAutoFit/>
          </a:bodyPr>
          <a:lstStyle/>
          <a:p>
            <a:fld id="{A00D7ADE-CF19-C141-9CC8-2B36AD5D2513}" type="slidenum">
              <a:rPr kumimoji="1" lang="zh-CN" altLang="en-US" smtClean="0"/>
              <a:t>26</a:t>
            </a:fld>
            <a:endParaRPr kumimoji="1" lang="zh-CN" altLang="en-US" dirty="0"/>
          </a:p>
        </p:txBody>
      </p:sp>
      <p:pic>
        <p:nvPicPr>
          <p:cNvPr id="3" name="Picture 2">
            <a:extLst>
              <a:ext uri="{FF2B5EF4-FFF2-40B4-BE49-F238E27FC236}">
                <a16:creationId xmlns:a16="http://schemas.microsoft.com/office/drawing/2014/main" id="{97B438B9-082F-924B-9B4D-DB87BD2CA217}"/>
              </a:ext>
            </a:extLst>
          </p:cNvPr>
          <p:cNvPicPr>
            <a:picLocks noChangeAspect="1"/>
          </p:cNvPicPr>
          <p:nvPr/>
        </p:nvPicPr>
        <p:blipFill>
          <a:blip r:embed="rId4"/>
          <a:stretch>
            <a:fillRect/>
          </a:stretch>
        </p:blipFill>
        <p:spPr>
          <a:xfrm>
            <a:off x="718566" y="2708154"/>
            <a:ext cx="10383505" cy="1896868"/>
          </a:xfrm>
          <a:prstGeom prst="rect">
            <a:avLst/>
          </a:prstGeom>
        </p:spPr>
      </p:pic>
    </p:spTree>
    <p:extLst>
      <p:ext uri="{BB962C8B-B14F-4D97-AF65-F5344CB8AC3E}">
        <p14:creationId xmlns:p14="http://schemas.microsoft.com/office/powerpoint/2010/main" val="336475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AD7E8A-E725-2943-8F2D-3DCAA5D51449}"/>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Experiment </a:t>
            </a:r>
          </a:p>
          <a:p>
            <a:endParaRPr kumimoji="1" lang="en-US" altLang="zh-CN" sz="6000" dirty="0"/>
          </a:p>
          <a:p>
            <a:endParaRPr lang="en-US" dirty="0"/>
          </a:p>
        </p:txBody>
      </p:sp>
      <p:sp>
        <p:nvSpPr>
          <p:cNvPr id="5" name="文本框 4">
            <a:extLst>
              <a:ext uri="{FF2B5EF4-FFF2-40B4-BE49-F238E27FC236}">
                <a16:creationId xmlns:a16="http://schemas.microsoft.com/office/drawing/2014/main" id="{398B4EA0-1303-484C-9171-F44902FECECF}"/>
              </a:ext>
            </a:extLst>
          </p:cNvPr>
          <p:cNvSpPr txBox="1"/>
          <p:nvPr/>
        </p:nvSpPr>
        <p:spPr>
          <a:xfrm>
            <a:off x="11580993" y="6332417"/>
            <a:ext cx="444213" cy="369332"/>
          </a:xfrm>
          <a:prstGeom prst="rect">
            <a:avLst/>
          </a:prstGeom>
          <a:noFill/>
        </p:spPr>
        <p:txBody>
          <a:bodyPr wrap="square" rtlCol="0">
            <a:spAutoFit/>
          </a:bodyPr>
          <a:lstStyle/>
          <a:p>
            <a:fld id="{A00D7ADE-CF19-C141-9CC8-2B36AD5D2513}" type="slidenum">
              <a:rPr kumimoji="1" lang="zh-CN" altLang="en-US" smtClean="0"/>
              <a:t>27</a:t>
            </a:fld>
            <a:endParaRPr kumimoji="1" lang="zh-CN" altLang="en-US" dirty="0"/>
          </a:p>
        </p:txBody>
      </p:sp>
      <p:sp>
        <p:nvSpPr>
          <p:cNvPr id="6" name="文本框 4">
            <a:extLst>
              <a:ext uri="{FF2B5EF4-FFF2-40B4-BE49-F238E27FC236}">
                <a16:creationId xmlns:a16="http://schemas.microsoft.com/office/drawing/2014/main" id="{33BD59EC-2475-7E49-8BF6-410B8E59A209}"/>
              </a:ext>
            </a:extLst>
          </p:cNvPr>
          <p:cNvSpPr txBox="1"/>
          <p:nvPr/>
        </p:nvSpPr>
        <p:spPr>
          <a:xfrm>
            <a:off x="709044" y="1789193"/>
            <a:ext cx="9570072" cy="32316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AU" sz="2800" dirty="0">
                <a:latin typeface="LinLibertineT"/>
              </a:rPr>
              <a:t>From</a:t>
            </a:r>
            <a:r>
              <a:rPr lang="en-AU" sz="2800" dirty="0">
                <a:effectLst/>
                <a:latin typeface="LinLibertineT"/>
              </a:rPr>
              <a:t> September 2022 to July 2023</a:t>
            </a:r>
          </a:p>
          <a:p>
            <a:endParaRPr lang="en-AU" sz="2800" dirty="0">
              <a:effectLst/>
              <a:latin typeface="LinLibertineT"/>
            </a:endParaRPr>
          </a:p>
          <a:p>
            <a:r>
              <a:rPr lang="en-AU" sz="2800" dirty="0">
                <a:latin typeface="LinLibertineT"/>
              </a:rPr>
              <a:t>2. Generated </a:t>
            </a:r>
            <a:r>
              <a:rPr lang="en-AU" sz="2800" dirty="0">
                <a:effectLst/>
                <a:latin typeface="LinLibertineT"/>
              </a:rPr>
              <a:t>13,500 programs with dynamic oracles and 4,600 programs with Static oracles</a:t>
            </a:r>
          </a:p>
          <a:p>
            <a:endParaRPr lang="en-AU" sz="2800" dirty="0"/>
          </a:p>
          <a:p>
            <a:r>
              <a:rPr lang="en-AU" sz="2800" dirty="0">
                <a:effectLst/>
                <a:latin typeface="LinLibertineT"/>
              </a:rPr>
              <a:t>3. </a:t>
            </a:r>
            <a:r>
              <a:rPr lang="en-AU" sz="2800" dirty="0">
                <a:latin typeface="LinLibertineT"/>
              </a:rPr>
              <a:t>I</a:t>
            </a:r>
            <a:r>
              <a:rPr lang="en-AU" sz="2800" dirty="0">
                <a:effectLst/>
                <a:latin typeface="LinLibertineT"/>
              </a:rPr>
              <a:t>nspected about 200 defects after deduplication</a:t>
            </a:r>
            <a:endParaRPr lang="en-AU" sz="2800" dirty="0"/>
          </a:p>
          <a:p>
            <a:pPr marL="342900" indent="-342900">
              <a:buAutoNum type="arabicPeriod"/>
            </a:pPr>
            <a:endParaRPr lang="en-AU" sz="1800" dirty="0">
              <a:effectLst/>
              <a:latin typeface="LinLibertineT"/>
            </a:endParaRPr>
          </a:p>
          <a:p>
            <a:r>
              <a:rPr lang="en-AU" sz="1800" dirty="0">
                <a:effectLst/>
                <a:latin typeface="LinLibertineT"/>
              </a:rPr>
              <a:t> </a:t>
            </a:r>
            <a:endParaRPr lang="en-AU" sz="2800" dirty="0"/>
          </a:p>
        </p:txBody>
      </p:sp>
    </p:spTree>
    <p:extLst>
      <p:ext uri="{BB962C8B-B14F-4D97-AF65-F5344CB8AC3E}">
        <p14:creationId xmlns:p14="http://schemas.microsoft.com/office/powerpoint/2010/main" val="1471673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D2890F-1A7A-8040-8ADB-D50C8C5C288E}"/>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Results of Found Defects</a:t>
            </a:r>
          </a:p>
          <a:p>
            <a:endParaRPr lang="en-US" dirty="0"/>
          </a:p>
        </p:txBody>
      </p:sp>
      <p:sp>
        <p:nvSpPr>
          <p:cNvPr id="5" name="文本框 4">
            <a:extLst>
              <a:ext uri="{FF2B5EF4-FFF2-40B4-BE49-F238E27FC236}">
                <a16:creationId xmlns:a16="http://schemas.microsoft.com/office/drawing/2014/main" id="{398B4EA0-1303-484C-9171-F44902FECECF}"/>
              </a:ext>
            </a:extLst>
          </p:cNvPr>
          <p:cNvSpPr txBox="1"/>
          <p:nvPr/>
        </p:nvSpPr>
        <p:spPr>
          <a:xfrm>
            <a:off x="11652257" y="6320987"/>
            <a:ext cx="301686" cy="369332"/>
          </a:xfrm>
          <a:prstGeom prst="rect">
            <a:avLst/>
          </a:prstGeom>
          <a:noFill/>
        </p:spPr>
        <p:txBody>
          <a:bodyPr wrap="none" rtlCol="0">
            <a:spAutoFit/>
          </a:bodyPr>
          <a:lstStyle/>
          <a:p>
            <a:fld id="{A00D7ADE-CF19-C141-9CC8-2B36AD5D2513}" type="slidenum">
              <a:rPr kumimoji="1" lang="zh-CN" altLang="en-US" smtClean="0"/>
              <a:t>28</a:t>
            </a:fld>
            <a:endParaRPr kumimoji="1" lang="zh-CN" altLang="en-US" dirty="0"/>
          </a:p>
        </p:txBody>
      </p:sp>
      <p:pic>
        <p:nvPicPr>
          <p:cNvPr id="4" name="Picture 3">
            <a:extLst>
              <a:ext uri="{FF2B5EF4-FFF2-40B4-BE49-F238E27FC236}">
                <a16:creationId xmlns:a16="http://schemas.microsoft.com/office/drawing/2014/main" id="{CDDF39DF-8595-904F-BB4B-DC29DB0AB4E7}"/>
              </a:ext>
            </a:extLst>
          </p:cNvPr>
          <p:cNvPicPr>
            <a:picLocks noChangeAspect="1"/>
          </p:cNvPicPr>
          <p:nvPr/>
        </p:nvPicPr>
        <p:blipFill>
          <a:blip r:embed="rId4"/>
          <a:stretch>
            <a:fillRect/>
          </a:stretch>
        </p:blipFill>
        <p:spPr>
          <a:xfrm>
            <a:off x="2038350" y="1958031"/>
            <a:ext cx="8115300" cy="2674243"/>
          </a:xfrm>
          <a:prstGeom prst="rect">
            <a:avLst/>
          </a:prstGeom>
        </p:spPr>
      </p:pic>
    </p:spTree>
    <p:extLst>
      <p:ext uri="{BB962C8B-B14F-4D97-AF65-F5344CB8AC3E}">
        <p14:creationId xmlns:p14="http://schemas.microsoft.com/office/powerpoint/2010/main" val="4217711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D2890F-1A7A-8040-8ADB-D50C8C5C288E}"/>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Results of Found Defects</a:t>
            </a:r>
          </a:p>
          <a:p>
            <a:endParaRPr lang="en-US" dirty="0"/>
          </a:p>
        </p:txBody>
      </p:sp>
      <p:sp>
        <p:nvSpPr>
          <p:cNvPr id="5" name="文本框 4">
            <a:extLst>
              <a:ext uri="{FF2B5EF4-FFF2-40B4-BE49-F238E27FC236}">
                <a16:creationId xmlns:a16="http://schemas.microsoft.com/office/drawing/2014/main" id="{398B4EA0-1303-484C-9171-F44902FECECF}"/>
              </a:ext>
            </a:extLst>
          </p:cNvPr>
          <p:cNvSpPr txBox="1"/>
          <p:nvPr/>
        </p:nvSpPr>
        <p:spPr>
          <a:xfrm>
            <a:off x="11652257" y="6320987"/>
            <a:ext cx="301686" cy="369332"/>
          </a:xfrm>
          <a:prstGeom prst="rect">
            <a:avLst/>
          </a:prstGeom>
          <a:noFill/>
        </p:spPr>
        <p:txBody>
          <a:bodyPr wrap="none" rtlCol="0">
            <a:spAutoFit/>
          </a:bodyPr>
          <a:lstStyle/>
          <a:p>
            <a:fld id="{A00D7ADE-CF19-C141-9CC8-2B36AD5D2513}" type="slidenum">
              <a:rPr kumimoji="1" lang="zh-CN" altLang="en-US" smtClean="0"/>
              <a:t>29</a:t>
            </a:fld>
            <a:endParaRPr kumimoji="1" lang="zh-CN" altLang="en-US" dirty="0"/>
          </a:p>
        </p:txBody>
      </p:sp>
      <p:pic>
        <p:nvPicPr>
          <p:cNvPr id="4" name="Picture 3">
            <a:extLst>
              <a:ext uri="{FF2B5EF4-FFF2-40B4-BE49-F238E27FC236}">
                <a16:creationId xmlns:a16="http://schemas.microsoft.com/office/drawing/2014/main" id="{CDDF39DF-8595-904F-BB4B-DC29DB0AB4E7}"/>
              </a:ext>
            </a:extLst>
          </p:cNvPr>
          <p:cNvPicPr>
            <a:picLocks noChangeAspect="1"/>
          </p:cNvPicPr>
          <p:nvPr/>
        </p:nvPicPr>
        <p:blipFill>
          <a:blip r:embed="rId4"/>
          <a:stretch>
            <a:fillRect/>
          </a:stretch>
        </p:blipFill>
        <p:spPr>
          <a:xfrm>
            <a:off x="2038350" y="1958031"/>
            <a:ext cx="8115300" cy="2674243"/>
          </a:xfrm>
          <a:prstGeom prst="rect">
            <a:avLst/>
          </a:prstGeom>
        </p:spPr>
      </p:pic>
      <p:sp>
        <p:nvSpPr>
          <p:cNvPr id="7" name="文本框 4">
            <a:extLst>
              <a:ext uri="{FF2B5EF4-FFF2-40B4-BE49-F238E27FC236}">
                <a16:creationId xmlns:a16="http://schemas.microsoft.com/office/drawing/2014/main" id="{FC25B27E-5A9F-AF4F-AE6D-765108D30F0A}"/>
              </a:ext>
            </a:extLst>
          </p:cNvPr>
          <p:cNvSpPr txBox="1"/>
          <p:nvPr/>
        </p:nvSpPr>
        <p:spPr>
          <a:xfrm>
            <a:off x="2038350" y="5002805"/>
            <a:ext cx="8115301" cy="1318181"/>
          </a:xfrm>
          <a:prstGeom prst="rect">
            <a:avLst/>
          </a:prstGeom>
          <a:solidFill>
            <a:schemeClr val="accent2">
              <a:lumMod val="40000"/>
              <a:lumOff val="60000"/>
            </a:schemeClr>
          </a:solidFill>
        </p:spPr>
        <p:txBody>
          <a:bodyPr wrap="square">
            <a:spAutoFit/>
          </a:bodyPr>
          <a:lstStyle/>
          <a:p>
            <a:pPr lvl="1">
              <a:lnSpc>
                <a:spcPct val="150000"/>
              </a:lnSpc>
            </a:pPr>
            <a:r>
              <a:rPr lang="en" altLang="zh-CN" sz="2800" dirty="0">
                <a:latin typeface="LinLibertineT"/>
              </a:rPr>
              <a:t>2</a:t>
            </a:r>
            <a:r>
              <a:rPr lang="en" altLang="zh-CN" sz="2800" dirty="0">
                <a:effectLst/>
                <a:latin typeface="LinLibertineT"/>
              </a:rPr>
              <a:t>8 of 38  defects have been confirmed </a:t>
            </a:r>
          </a:p>
          <a:p>
            <a:pPr lvl="1">
              <a:lnSpc>
                <a:spcPct val="150000"/>
              </a:lnSpc>
            </a:pPr>
            <a:r>
              <a:rPr lang="en" altLang="zh-CN" sz="2800" dirty="0">
                <a:latin typeface="LinLibertineT"/>
              </a:rPr>
              <a:t>5</a:t>
            </a:r>
            <a:r>
              <a:rPr lang="en" altLang="zh-CN" sz="2800" dirty="0">
                <a:effectLst/>
                <a:latin typeface="LinLibertineT"/>
              </a:rPr>
              <a:t> defects</a:t>
            </a:r>
            <a:r>
              <a:rPr lang="en" altLang="zh-CN" sz="2800" dirty="0">
                <a:latin typeface="LinLibertineT"/>
              </a:rPr>
              <a:t> have been</a:t>
            </a:r>
            <a:r>
              <a:rPr lang="en" altLang="zh-CN" sz="2800" dirty="0">
                <a:effectLst/>
                <a:latin typeface="LinLibertineT"/>
              </a:rPr>
              <a:t> fixed by the developers. </a:t>
            </a:r>
            <a:endParaRPr lang="en" altLang="zh-CN" sz="2800" dirty="0"/>
          </a:p>
        </p:txBody>
      </p:sp>
    </p:spTree>
    <p:extLst>
      <p:ext uri="{BB962C8B-B14F-4D97-AF65-F5344CB8AC3E}">
        <p14:creationId xmlns:p14="http://schemas.microsoft.com/office/powerpoint/2010/main" val="145253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11138812" cy="1066800"/>
          </a:xfrm>
        </p:spPr>
        <p:txBody>
          <a:bodyPr/>
          <a:lstStyle/>
          <a:p>
            <a:r>
              <a:rPr kumimoji="1" lang="en-US" altLang="zh-CN" dirty="0">
                <a:latin typeface="Calibri" panose="020F0502020204030204" pitchFamily="34" charset="0"/>
                <a:cs typeface="Calibri" panose="020F0502020204030204" pitchFamily="34" charset="0"/>
              </a:rPr>
              <a:t>Background</a:t>
            </a:r>
          </a:p>
        </p:txBody>
      </p:sp>
      <p:sp>
        <p:nvSpPr>
          <p:cNvPr id="5" name="文本框 4">
            <a:extLst>
              <a:ext uri="{FF2B5EF4-FFF2-40B4-BE49-F238E27FC236}">
                <a16:creationId xmlns:a16="http://schemas.microsoft.com/office/drawing/2014/main" id="{AE7DD22B-79E7-464B-8B5E-7004E7CA5E2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3</a:t>
            </a:fld>
            <a:endParaRPr kumimoji="1" lang="zh-CN" altLang="en-US" dirty="0"/>
          </a:p>
        </p:txBody>
      </p:sp>
      <p:sp>
        <p:nvSpPr>
          <p:cNvPr id="6" name="Text Placeholder 1">
            <a:extLst>
              <a:ext uri="{FF2B5EF4-FFF2-40B4-BE49-F238E27FC236}">
                <a16:creationId xmlns:a16="http://schemas.microsoft.com/office/drawing/2014/main" id="{070F33D2-77D4-104A-A5CE-B9194F37315E}"/>
              </a:ext>
            </a:extLst>
          </p:cNvPr>
          <p:cNvSpPr txBox="1">
            <a:spLocks/>
          </p:cNvSpPr>
          <p:nvPr/>
        </p:nvSpPr>
        <p:spPr>
          <a:xfrm>
            <a:off x="292100" y="1856413"/>
            <a:ext cx="9163689"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a:t>Static Analyzers have false positives (FPs)</a:t>
            </a:r>
          </a:p>
        </p:txBody>
      </p:sp>
      <p:sp>
        <p:nvSpPr>
          <p:cNvPr id="11" name="Text Placeholder 1">
            <a:extLst>
              <a:ext uri="{FF2B5EF4-FFF2-40B4-BE49-F238E27FC236}">
                <a16:creationId xmlns:a16="http://schemas.microsoft.com/office/drawing/2014/main" id="{0C89A3DD-2D97-4A47-BC78-A8538E3B53DF}"/>
              </a:ext>
            </a:extLst>
          </p:cNvPr>
          <p:cNvSpPr txBox="1">
            <a:spLocks/>
          </p:cNvSpPr>
          <p:nvPr/>
        </p:nvSpPr>
        <p:spPr>
          <a:xfrm>
            <a:off x="1055541" y="5380390"/>
            <a:ext cx="3276154"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Clang Static Analyzer</a:t>
            </a:r>
          </a:p>
        </p:txBody>
      </p:sp>
      <p:pic>
        <p:nvPicPr>
          <p:cNvPr id="9" name="Picture 2" descr="5,263 Broken Magnifying Glass Line Icons - Free in SVG, PNG ...">
            <a:extLst>
              <a:ext uri="{FF2B5EF4-FFF2-40B4-BE49-F238E27FC236}">
                <a16:creationId xmlns:a16="http://schemas.microsoft.com/office/drawing/2014/main" id="{289A88F6-9DBE-5148-8DB7-A5D7D2CCD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97520" y="2765515"/>
            <a:ext cx="2202052" cy="229256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7">
            <a:extLst>
              <a:ext uri="{FF2B5EF4-FFF2-40B4-BE49-F238E27FC236}">
                <a16:creationId xmlns:a16="http://schemas.microsoft.com/office/drawing/2014/main" id="{D2A24C1E-E7B6-3245-8633-31C5AB3DF2BD}"/>
              </a:ext>
            </a:extLst>
          </p:cNvPr>
          <p:cNvPicPr>
            <a:picLocks noChangeAspect="1"/>
          </p:cNvPicPr>
          <p:nvPr/>
        </p:nvPicPr>
        <p:blipFill>
          <a:blip r:embed="rId5"/>
          <a:stretch>
            <a:fillRect/>
          </a:stretch>
        </p:blipFill>
        <p:spPr>
          <a:xfrm>
            <a:off x="3675576" y="3342693"/>
            <a:ext cx="1524001" cy="1017781"/>
          </a:xfrm>
          <a:prstGeom prst="rect">
            <a:avLst/>
          </a:prstGeom>
        </p:spPr>
      </p:pic>
      <p:pic>
        <p:nvPicPr>
          <p:cNvPr id="15" name="Picture 14">
            <a:extLst>
              <a:ext uri="{FF2B5EF4-FFF2-40B4-BE49-F238E27FC236}">
                <a16:creationId xmlns:a16="http://schemas.microsoft.com/office/drawing/2014/main" id="{A57E28FE-3ABA-7746-BA09-D56945A13E04}"/>
              </a:ext>
            </a:extLst>
          </p:cNvPr>
          <p:cNvPicPr>
            <a:picLocks noChangeAspect="1"/>
          </p:cNvPicPr>
          <p:nvPr/>
        </p:nvPicPr>
        <p:blipFill>
          <a:blip r:embed="rId6"/>
          <a:stretch>
            <a:fillRect/>
          </a:stretch>
        </p:blipFill>
        <p:spPr>
          <a:xfrm>
            <a:off x="5275582" y="2426208"/>
            <a:ext cx="6003321" cy="3058505"/>
          </a:xfrm>
          <a:prstGeom prst="rect">
            <a:avLst/>
          </a:prstGeom>
        </p:spPr>
      </p:pic>
      <p:sp>
        <p:nvSpPr>
          <p:cNvPr id="16" name="Text Placeholder 1">
            <a:extLst>
              <a:ext uri="{FF2B5EF4-FFF2-40B4-BE49-F238E27FC236}">
                <a16:creationId xmlns:a16="http://schemas.microsoft.com/office/drawing/2014/main" id="{D6C3DFC6-8FFE-6E45-A6B3-B5BF5FA0BEBD}"/>
              </a:ext>
            </a:extLst>
          </p:cNvPr>
          <p:cNvSpPr txBox="1">
            <a:spLocks/>
          </p:cNvSpPr>
          <p:nvPr/>
        </p:nvSpPr>
        <p:spPr>
          <a:xfrm>
            <a:off x="4474786" y="4360474"/>
            <a:ext cx="508529" cy="56979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00"/>
                </a:solidFill>
              </a:rPr>
              <a:t>FP</a:t>
            </a:r>
          </a:p>
        </p:txBody>
      </p:sp>
    </p:spTree>
    <p:extLst>
      <p:ext uri="{BB962C8B-B14F-4D97-AF65-F5344CB8AC3E}">
        <p14:creationId xmlns:p14="http://schemas.microsoft.com/office/powerpoint/2010/main" val="246887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A89E59-F50D-D848-9AAE-F01778383E4F}"/>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Results</a:t>
            </a:r>
          </a:p>
          <a:p>
            <a:endParaRPr lang="en-US" dirty="0"/>
          </a:p>
        </p:txBody>
      </p:sp>
      <p:sp>
        <p:nvSpPr>
          <p:cNvPr id="6" name="文本框 5">
            <a:extLst>
              <a:ext uri="{FF2B5EF4-FFF2-40B4-BE49-F238E27FC236}">
                <a16:creationId xmlns:a16="http://schemas.microsoft.com/office/drawing/2014/main" id="{C5F49B00-610F-2D4A-947F-34337941ECF1}"/>
              </a:ext>
            </a:extLst>
          </p:cNvPr>
          <p:cNvSpPr txBox="1"/>
          <p:nvPr/>
        </p:nvSpPr>
        <p:spPr>
          <a:xfrm>
            <a:off x="11652257" y="6320987"/>
            <a:ext cx="301686" cy="369332"/>
          </a:xfrm>
          <a:prstGeom prst="rect">
            <a:avLst/>
          </a:prstGeom>
          <a:noFill/>
        </p:spPr>
        <p:txBody>
          <a:bodyPr wrap="none" rtlCol="0">
            <a:spAutoFit/>
          </a:bodyPr>
          <a:lstStyle/>
          <a:p>
            <a:fld id="{A00D7ADE-CF19-C141-9CC8-2B36AD5D2513}" type="slidenum">
              <a:rPr kumimoji="1" lang="zh-CN" altLang="en-US" smtClean="0"/>
              <a:t>30</a:t>
            </a:fld>
            <a:endParaRPr kumimoji="1" lang="zh-CN" altLang="en-US" dirty="0"/>
          </a:p>
        </p:txBody>
      </p:sp>
      <p:pic>
        <p:nvPicPr>
          <p:cNvPr id="3" name="Picture 2">
            <a:extLst>
              <a:ext uri="{FF2B5EF4-FFF2-40B4-BE49-F238E27FC236}">
                <a16:creationId xmlns:a16="http://schemas.microsoft.com/office/drawing/2014/main" id="{9A18F77A-66E7-0843-9EBC-68832E31FE4C}"/>
              </a:ext>
            </a:extLst>
          </p:cNvPr>
          <p:cNvPicPr>
            <a:picLocks noChangeAspect="1"/>
          </p:cNvPicPr>
          <p:nvPr/>
        </p:nvPicPr>
        <p:blipFill>
          <a:blip r:embed="rId4"/>
          <a:stretch>
            <a:fillRect/>
          </a:stretch>
        </p:blipFill>
        <p:spPr>
          <a:xfrm>
            <a:off x="3727121" y="0"/>
            <a:ext cx="7687079" cy="6862700"/>
          </a:xfrm>
          <a:prstGeom prst="rect">
            <a:avLst/>
          </a:prstGeom>
        </p:spPr>
      </p:pic>
    </p:spTree>
    <p:extLst>
      <p:ext uri="{BB962C8B-B14F-4D97-AF65-F5344CB8AC3E}">
        <p14:creationId xmlns:p14="http://schemas.microsoft.com/office/powerpoint/2010/main" val="101686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A89E59-F50D-D848-9AAE-F01778383E4F}"/>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sz="6000" dirty="0">
                <a:latin typeface="Calibri" panose="020F0502020204030204" pitchFamily="34" charset="0"/>
                <a:cs typeface="Calibri" panose="020F0502020204030204" pitchFamily="34" charset="0"/>
              </a:rPr>
              <a:t>Results</a:t>
            </a:r>
          </a:p>
          <a:p>
            <a:endParaRPr lang="en-US" dirty="0"/>
          </a:p>
        </p:txBody>
      </p:sp>
      <p:sp>
        <p:nvSpPr>
          <p:cNvPr id="6" name="文本框 5">
            <a:extLst>
              <a:ext uri="{FF2B5EF4-FFF2-40B4-BE49-F238E27FC236}">
                <a16:creationId xmlns:a16="http://schemas.microsoft.com/office/drawing/2014/main" id="{C5F49B00-610F-2D4A-947F-34337941ECF1}"/>
              </a:ext>
            </a:extLst>
          </p:cNvPr>
          <p:cNvSpPr txBox="1"/>
          <p:nvPr/>
        </p:nvSpPr>
        <p:spPr>
          <a:xfrm>
            <a:off x="11652257" y="6320987"/>
            <a:ext cx="301686" cy="369332"/>
          </a:xfrm>
          <a:prstGeom prst="rect">
            <a:avLst/>
          </a:prstGeom>
          <a:noFill/>
        </p:spPr>
        <p:txBody>
          <a:bodyPr wrap="none" rtlCol="0">
            <a:spAutoFit/>
          </a:bodyPr>
          <a:lstStyle/>
          <a:p>
            <a:fld id="{A00D7ADE-CF19-C141-9CC8-2B36AD5D2513}" type="slidenum">
              <a:rPr kumimoji="1" lang="zh-CN" altLang="en-US" smtClean="0"/>
              <a:t>31</a:t>
            </a:fld>
            <a:endParaRPr kumimoji="1" lang="zh-CN" altLang="en-US" dirty="0"/>
          </a:p>
        </p:txBody>
      </p:sp>
      <p:pic>
        <p:nvPicPr>
          <p:cNvPr id="3" name="Picture 2">
            <a:extLst>
              <a:ext uri="{FF2B5EF4-FFF2-40B4-BE49-F238E27FC236}">
                <a16:creationId xmlns:a16="http://schemas.microsoft.com/office/drawing/2014/main" id="{9A18F77A-66E7-0843-9EBC-68832E31FE4C}"/>
              </a:ext>
            </a:extLst>
          </p:cNvPr>
          <p:cNvPicPr>
            <a:picLocks noChangeAspect="1"/>
          </p:cNvPicPr>
          <p:nvPr/>
        </p:nvPicPr>
        <p:blipFill>
          <a:blip r:embed="rId4"/>
          <a:stretch>
            <a:fillRect/>
          </a:stretch>
        </p:blipFill>
        <p:spPr>
          <a:xfrm>
            <a:off x="3727121" y="0"/>
            <a:ext cx="7687079" cy="6862700"/>
          </a:xfrm>
          <a:prstGeom prst="rect">
            <a:avLst/>
          </a:prstGeom>
        </p:spPr>
      </p:pic>
      <p:sp>
        <p:nvSpPr>
          <p:cNvPr id="9" name="Rectangle 8">
            <a:extLst>
              <a:ext uri="{FF2B5EF4-FFF2-40B4-BE49-F238E27FC236}">
                <a16:creationId xmlns:a16="http://schemas.microsoft.com/office/drawing/2014/main" id="{BC525E8C-E1B9-3F49-8422-798B1644F798}"/>
              </a:ext>
            </a:extLst>
          </p:cNvPr>
          <p:cNvSpPr/>
          <p:nvPr/>
        </p:nvSpPr>
        <p:spPr>
          <a:xfrm>
            <a:off x="3727120" y="363490"/>
            <a:ext cx="7687079" cy="1066800"/>
          </a:xfrm>
          <a:prstGeom prst="rect">
            <a:avLst/>
          </a:prstGeom>
          <a:noFill/>
          <a:ln w="222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Tree>
    <p:extLst>
      <p:ext uri="{BB962C8B-B14F-4D97-AF65-F5344CB8AC3E}">
        <p14:creationId xmlns:p14="http://schemas.microsoft.com/office/powerpoint/2010/main" val="192467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7F2983-5A74-1E4D-A897-A01B3B7B91F1}"/>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11205028" cy="1085362"/>
          </a:xfrm>
        </p:spPr>
        <p:txBody>
          <a:bodyPr/>
          <a:lstStyle/>
          <a:p>
            <a:r>
              <a:rPr kumimoji="1" lang="en-AU" dirty="0">
                <a:latin typeface="Calibri" panose="020F0502020204030204" pitchFamily="34" charset="0"/>
                <a:cs typeface="Calibri" panose="020F0502020204030204" pitchFamily="34" charset="0"/>
              </a:rPr>
              <a:t>Classification of</a:t>
            </a:r>
            <a:r>
              <a:rPr kumimoji="1" lang="en" altLang="zh-CN" dirty="0">
                <a:latin typeface="Calibri" panose="020F0502020204030204" pitchFamily="34" charset="0"/>
                <a:cs typeface="Calibri" panose="020F0502020204030204" pitchFamily="34" charset="0"/>
              </a:rPr>
              <a:t> the Found Defects </a:t>
            </a:r>
            <a:endParaRPr kumimoji="1" 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0D9019EC-5183-1943-9010-963382FE4DC3}"/>
              </a:ext>
            </a:extLst>
          </p:cNvPr>
          <p:cNvSpPr txBox="1"/>
          <p:nvPr/>
        </p:nvSpPr>
        <p:spPr>
          <a:xfrm>
            <a:off x="11652257" y="6240975"/>
            <a:ext cx="301686" cy="369332"/>
          </a:xfrm>
          <a:prstGeom prst="rect">
            <a:avLst/>
          </a:prstGeom>
          <a:noFill/>
        </p:spPr>
        <p:txBody>
          <a:bodyPr wrap="none" rtlCol="0">
            <a:spAutoFit/>
          </a:bodyPr>
          <a:lstStyle/>
          <a:p>
            <a:fld id="{A00D7ADE-CF19-C141-9CC8-2B36AD5D2513}" type="slidenum">
              <a:rPr kumimoji="1" lang="zh-CN" altLang="en-US" smtClean="0"/>
              <a:t>32</a:t>
            </a:fld>
            <a:endParaRPr kumimoji="1" lang="zh-CN" altLang="en-US" dirty="0"/>
          </a:p>
        </p:txBody>
      </p:sp>
      <p:graphicFrame>
        <p:nvGraphicFramePr>
          <p:cNvPr id="3" name="Table 5">
            <a:extLst>
              <a:ext uri="{FF2B5EF4-FFF2-40B4-BE49-F238E27FC236}">
                <a16:creationId xmlns:a16="http://schemas.microsoft.com/office/drawing/2014/main" id="{7378A2B3-64A1-9F43-A382-31C738127C1B}"/>
              </a:ext>
            </a:extLst>
          </p:cNvPr>
          <p:cNvGraphicFramePr>
            <a:graphicFrameLocks noGrp="1"/>
          </p:cNvGraphicFramePr>
          <p:nvPr>
            <p:extLst>
              <p:ext uri="{D42A27DB-BD31-4B8C-83A1-F6EECF244321}">
                <p14:modId xmlns:p14="http://schemas.microsoft.com/office/powerpoint/2010/main" val="296398373"/>
              </p:ext>
            </p:extLst>
          </p:nvPr>
        </p:nvGraphicFramePr>
        <p:xfrm>
          <a:off x="90145" y="1520147"/>
          <a:ext cx="11205028" cy="5090160"/>
        </p:xfrm>
        <a:graphic>
          <a:graphicData uri="http://schemas.openxmlformats.org/drawingml/2006/table">
            <a:tbl>
              <a:tblPr firstRow="1" bandRow="1">
                <a:tableStyleId>{5C22544A-7EE6-4342-B048-85BDC9FD1C3A}</a:tableStyleId>
              </a:tblPr>
              <a:tblGrid>
                <a:gridCol w="2282322">
                  <a:extLst>
                    <a:ext uri="{9D8B030D-6E8A-4147-A177-3AD203B41FA5}">
                      <a16:colId xmlns:a16="http://schemas.microsoft.com/office/drawing/2014/main" val="2769487111"/>
                    </a:ext>
                  </a:extLst>
                </a:gridCol>
                <a:gridCol w="6193215">
                  <a:extLst>
                    <a:ext uri="{9D8B030D-6E8A-4147-A177-3AD203B41FA5}">
                      <a16:colId xmlns:a16="http://schemas.microsoft.com/office/drawing/2014/main" val="1671994272"/>
                    </a:ext>
                  </a:extLst>
                </a:gridCol>
                <a:gridCol w="2729491">
                  <a:extLst>
                    <a:ext uri="{9D8B030D-6E8A-4147-A177-3AD203B41FA5}">
                      <a16:colId xmlns:a16="http://schemas.microsoft.com/office/drawing/2014/main" val="3515302465"/>
                    </a:ext>
                  </a:extLst>
                </a:gridCol>
              </a:tblGrid>
              <a:tr h="476316">
                <a:tc>
                  <a:txBody>
                    <a:bodyPr/>
                    <a:lstStyle/>
                    <a:p>
                      <a:pPr algn="ctr"/>
                      <a:r>
                        <a:rPr lang="en-US" sz="2800" dirty="0">
                          <a:solidFill>
                            <a:schemeClr val="tx1"/>
                          </a:solidFill>
                        </a:rPr>
                        <a:t>No</a:t>
                      </a:r>
                      <a:r>
                        <a:rPr lang="en-US" sz="2800" dirty="0"/>
                        <a:t>.</a:t>
                      </a:r>
                    </a:p>
                  </a:txBody>
                  <a:tcPr>
                    <a:solidFill>
                      <a:srgbClr val="FFDC00"/>
                    </a:solidFill>
                  </a:tcPr>
                </a:tc>
                <a:tc>
                  <a:txBody>
                    <a:bodyPr/>
                    <a:lstStyle/>
                    <a:p>
                      <a:pPr algn="ctr"/>
                      <a:r>
                        <a:rPr lang="en-US" sz="2800" dirty="0">
                          <a:solidFill>
                            <a:schemeClr val="tx1"/>
                          </a:solidFill>
                        </a:rPr>
                        <a:t>Class</a:t>
                      </a:r>
                    </a:p>
                  </a:txBody>
                  <a:tcPr>
                    <a:solidFill>
                      <a:srgbClr val="FFDC00"/>
                    </a:solidFill>
                  </a:tcPr>
                </a:tc>
                <a:tc>
                  <a:txBody>
                    <a:bodyPr/>
                    <a:lstStyle/>
                    <a:p>
                      <a:pPr algn="ctr"/>
                      <a:r>
                        <a:rPr lang="en-US" sz="2800" dirty="0">
                          <a:solidFill>
                            <a:schemeClr val="tx1"/>
                          </a:solidFill>
                        </a:rPr>
                        <a:t># Defects</a:t>
                      </a:r>
                    </a:p>
                  </a:txBody>
                  <a:tcPr>
                    <a:solidFill>
                      <a:srgbClr val="FFDC00"/>
                    </a:solidFill>
                  </a:tcPr>
                </a:tc>
                <a:extLst>
                  <a:ext uri="{0D108BD9-81ED-4DB2-BD59-A6C34878D82A}">
                    <a16:rowId xmlns:a16="http://schemas.microsoft.com/office/drawing/2014/main" val="1468951660"/>
                  </a:ext>
                </a:extLst>
              </a:tr>
              <a:tr h="482932">
                <a:tc>
                  <a:txBody>
                    <a:bodyPr/>
                    <a:lstStyle/>
                    <a:p>
                      <a:pPr algn="ctr"/>
                      <a:r>
                        <a:rPr lang="en-US" sz="2800" dirty="0"/>
                        <a:t>I</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2800" dirty="0">
                          <a:effectLst/>
                          <a:latin typeface="LinLibertineTI"/>
                        </a:rPr>
                        <a:t>Implementation Errors</a:t>
                      </a:r>
                      <a:endParaRPr lang="en" altLang="zh-CN" sz="2800" dirty="0">
                        <a:effectLst/>
                        <a:latin typeface="LinLibertineT"/>
                      </a:endParaRPr>
                    </a:p>
                  </a:txBody>
                  <a:tcPr>
                    <a:solidFill>
                      <a:schemeClr val="bg1">
                        <a:lumMod val="75000"/>
                      </a:schemeClr>
                    </a:solidFill>
                  </a:tcPr>
                </a:tc>
                <a:tc>
                  <a:txBody>
                    <a:bodyPr/>
                    <a:lstStyle/>
                    <a:p>
                      <a:pPr algn="ctr"/>
                      <a:r>
                        <a:rPr lang="en-US" sz="2800" dirty="0"/>
                        <a:t>6</a:t>
                      </a:r>
                    </a:p>
                  </a:txBody>
                  <a:tcPr>
                    <a:solidFill>
                      <a:schemeClr val="bg1">
                        <a:lumMod val="75000"/>
                      </a:schemeClr>
                    </a:solidFill>
                  </a:tcPr>
                </a:tc>
                <a:extLst>
                  <a:ext uri="{0D108BD9-81ED-4DB2-BD59-A6C34878D82A}">
                    <a16:rowId xmlns:a16="http://schemas.microsoft.com/office/drawing/2014/main" val="1815241967"/>
                  </a:ext>
                </a:extLst>
              </a:tr>
              <a:tr h="482932">
                <a:tc>
                  <a:txBody>
                    <a:bodyPr/>
                    <a:lstStyle/>
                    <a:p>
                      <a:pPr algn="ctr"/>
                      <a:r>
                        <a:rPr lang="en-US" sz="2800" dirty="0"/>
                        <a:t>II</a:t>
                      </a:r>
                    </a:p>
                  </a:txBody>
                  <a:tcPr/>
                </a:tc>
                <a:tc>
                  <a:txBody>
                    <a:bodyPr/>
                    <a:lstStyle/>
                    <a:p>
                      <a:pPr algn="ctr"/>
                      <a:r>
                        <a:rPr lang="en" altLang="zh-CN" sz="2800" dirty="0">
                          <a:effectLst/>
                          <a:latin typeface="LinLibertineTI"/>
                        </a:rPr>
                        <a:t>Defects in Heuristics</a:t>
                      </a:r>
                      <a:endParaRPr lang="en-US" sz="2800" dirty="0"/>
                    </a:p>
                  </a:txBody>
                  <a:tcPr/>
                </a:tc>
                <a:tc>
                  <a:txBody>
                    <a:bodyPr/>
                    <a:lstStyle/>
                    <a:p>
                      <a:pPr algn="ctr"/>
                      <a:r>
                        <a:rPr lang="en-US" sz="2800" dirty="0"/>
                        <a:t>4</a:t>
                      </a:r>
                    </a:p>
                  </a:txBody>
                  <a:tcPr/>
                </a:tc>
                <a:extLst>
                  <a:ext uri="{0D108BD9-81ED-4DB2-BD59-A6C34878D82A}">
                    <a16:rowId xmlns:a16="http://schemas.microsoft.com/office/drawing/2014/main" val="2891314794"/>
                  </a:ext>
                </a:extLst>
              </a:tr>
              <a:tr h="482932">
                <a:tc>
                  <a:txBody>
                    <a:bodyPr/>
                    <a:lstStyle/>
                    <a:p>
                      <a:pPr algn="ctr"/>
                      <a:r>
                        <a:rPr lang="en-US" sz="2800" dirty="0"/>
                        <a:t>III</a:t>
                      </a:r>
                    </a:p>
                  </a:txBody>
                  <a:tcPr>
                    <a:solidFill>
                      <a:schemeClr val="bg1">
                        <a:lumMod val="75000"/>
                      </a:schemeClr>
                    </a:solidFill>
                  </a:tcPr>
                </a:tc>
                <a:tc>
                  <a:txBody>
                    <a:bodyPr/>
                    <a:lstStyle/>
                    <a:p>
                      <a:pPr algn="ctr"/>
                      <a:r>
                        <a:rPr lang="en" altLang="zh-CN" sz="2800" dirty="0">
                          <a:effectLst/>
                          <a:latin typeface="LinLibertineTI"/>
                        </a:rPr>
                        <a:t>Defects in Handling Loops</a:t>
                      </a:r>
                      <a:endParaRPr lang="en-US" sz="2800" dirty="0"/>
                    </a:p>
                  </a:txBody>
                  <a:tcPr>
                    <a:solidFill>
                      <a:schemeClr val="bg1">
                        <a:lumMod val="75000"/>
                      </a:schemeClr>
                    </a:solidFill>
                  </a:tcPr>
                </a:tc>
                <a:tc>
                  <a:txBody>
                    <a:bodyPr/>
                    <a:lstStyle/>
                    <a:p>
                      <a:pPr algn="ctr"/>
                      <a:r>
                        <a:rPr lang="en-US" sz="2800" dirty="0"/>
                        <a:t>7</a:t>
                      </a:r>
                    </a:p>
                  </a:txBody>
                  <a:tcPr>
                    <a:solidFill>
                      <a:schemeClr val="bg1">
                        <a:lumMod val="75000"/>
                      </a:schemeClr>
                    </a:solidFill>
                  </a:tcPr>
                </a:tc>
                <a:extLst>
                  <a:ext uri="{0D108BD9-81ED-4DB2-BD59-A6C34878D82A}">
                    <a16:rowId xmlns:a16="http://schemas.microsoft.com/office/drawing/2014/main" val="3172845307"/>
                  </a:ext>
                </a:extLst>
              </a:tr>
              <a:tr h="482932">
                <a:tc>
                  <a:txBody>
                    <a:bodyPr/>
                    <a:lstStyle/>
                    <a:p>
                      <a:pPr algn="ctr"/>
                      <a:r>
                        <a:rPr lang="en-US" sz="2800" dirty="0"/>
                        <a:t>IV</a:t>
                      </a:r>
                    </a:p>
                  </a:txBody>
                  <a:tcPr/>
                </a:tc>
                <a:tc>
                  <a:txBody>
                    <a:bodyPr/>
                    <a:lstStyle/>
                    <a:p>
                      <a:pPr algn="ctr"/>
                      <a:r>
                        <a:rPr lang="en" altLang="zh-CN" sz="2800" dirty="0">
                          <a:effectLst/>
                          <a:latin typeface="LinLibertineTI"/>
                        </a:rPr>
                        <a:t>Mishandling Language Features</a:t>
                      </a:r>
                      <a:endParaRPr lang="en-US" sz="2800" dirty="0"/>
                    </a:p>
                  </a:txBody>
                  <a:tcPr/>
                </a:tc>
                <a:tc>
                  <a:txBody>
                    <a:bodyPr/>
                    <a:lstStyle/>
                    <a:p>
                      <a:pPr algn="ctr"/>
                      <a:r>
                        <a:rPr lang="en-US" sz="2800" dirty="0"/>
                        <a:t>5</a:t>
                      </a:r>
                    </a:p>
                  </a:txBody>
                  <a:tcPr/>
                </a:tc>
                <a:extLst>
                  <a:ext uri="{0D108BD9-81ED-4DB2-BD59-A6C34878D82A}">
                    <a16:rowId xmlns:a16="http://schemas.microsoft.com/office/drawing/2014/main" val="3968739313"/>
                  </a:ext>
                </a:extLst>
              </a:tr>
              <a:tr h="482932">
                <a:tc>
                  <a:txBody>
                    <a:bodyPr/>
                    <a:lstStyle/>
                    <a:p>
                      <a:pPr algn="ctr"/>
                      <a:r>
                        <a:rPr lang="en-US" sz="2800" dirty="0"/>
                        <a:t>V</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2800" dirty="0">
                          <a:effectLst/>
                          <a:latin typeface="LinLibertineTI"/>
                        </a:rPr>
                        <a:t>Overly Eager Assumption</a:t>
                      </a:r>
                      <a:endParaRPr lang="en" altLang="zh-CN" sz="2800" dirty="0">
                        <a:effectLst/>
                        <a:latin typeface="LinLibertineT"/>
                      </a:endParaRPr>
                    </a:p>
                  </a:txBody>
                  <a:tcPr>
                    <a:solidFill>
                      <a:schemeClr val="bg1">
                        <a:lumMod val="75000"/>
                      </a:schemeClr>
                    </a:solidFill>
                  </a:tcPr>
                </a:tc>
                <a:tc>
                  <a:txBody>
                    <a:bodyPr/>
                    <a:lstStyle/>
                    <a:p>
                      <a:pPr algn="ctr"/>
                      <a:r>
                        <a:rPr lang="en-US" altLang="zh-CN" sz="2800" dirty="0"/>
                        <a:t>3</a:t>
                      </a:r>
                      <a:endParaRPr lang="en-US" sz="2800" dirty="0"/>
                    </a:p>
                  </a:txBody>
                  <a:tcPr>
                    <a:solidFill>
                      <a:schemeClr val="bg1">
                        <a:lumMod val="75000"/>
                      </a:schemeClr>
                    </a:solidFill>
                  </a:tcPr>
                </a:tc>
                <a:extLst>
                  <a:ext uri="{0D108BD9-81ED-4DB2-BD59-A6C34878D82A}">
                    <a16:rowId xmlns:a16="http://schemas.microsoft.com/office/drawing/2014/main" val="3247647047"/>
                  </a:ext>
                </a:extLst>
              </a:tr>
              <a:tr h="482932">
                <a:tc>
                  <a:txBody>
                    <a:bodyPr/>
                    <a:lstStyle/>
                    <a:p>
                      <a:pPr algn="ctr"/>
                      <a:r>
                        <a:rPr lang="en-US" sz="2800" dirty="0"/>
                        <a:t>VI</a:t>
                      </a:r>
                    </a:p>
                  </a:txBody>
                  <a:tcPr/>
                </a:tc>
                <a:tc>
                  <a:txBody>
                    <a:bodyPr/>
                    <a:lstStyle/>
                    <a:p>
                      <a:pPr algn="ctr"/>
                      <a:r>
                        <a:rPr lang="en" altLang="zh-CN" sz="2800" dirty="0">
                          <a:effectLst/>
                          <a:latin typeface="LinLibertineTI"/>
                        </a:rPr>
                        <a:t>Defects Induced by Design Choices</a:t>
                      </a:r>
                      <a:endParaRPr lang="en-US" sz="2800" dirty="0"/>
                    </a:p>
                  </a:txBody>
                  <a:tcPr/>
                </a:tc>
                <a:tc>
                  <a:txBody>
                    <a:bodyPr/>
                    <a:lstStyle/>
                    <a:p>
                      <a:pPr algn="ctr"/>
                      <a:r>
                        <a:rPr lang="en-US" altLang="zh-CN" sz="2800" dirty="0"/>
                        <a:t>2</a:t>
                      </a:r>
                      <a:endParaRPr lang="en-US" sz="2800" dirty="0"/>
                    </a:p>
                  </a:txBody>
                  <a:tcPr/>
                </a:tc>
                <a:extLst>
                  <a:ext uri="{0D108BD9-81ED-4DB2-BD59-A6C34878D82A}">
                    <a16:rowId xmlns:a16="http://schemas.microsoft.com/office/drawing/2014/main" val="3211384738"/>
                  </a:ext>
                </a:extLst>
              </a:tr>
              <a:tr h="482932">
                <a:tc>
                  <a:txBody>
                    <a:bodyPr/>
                    <a:lstStyle/>
                    <a:p>
                      <a:pPr algn="ctr"/>
                      <a:r>
                        <a:rPr lang="en-US" sz="2800" dirty="0"/>
                        <a:t>VII</a:t>
                      </a:r>
                    </a:p>
                  </a:txBody>
                  <a:tcPr>
                    <a:solidFill>
                      <a:schemeClr val="bg1">
                        <a:lumMod val="75000"/>
                      </a:schemeClr>
                    </a:solidFill>
                  </a:tcPr>
                </a:tc>
                <a:tc>
                  <a:txBody>
                    <a:bodyPr/>
                    <a:lstStyle/>
                    <a:p>
                      <a:pPr algn="ctr"/>
                      <a:r>
                        <a:rPr lang="en" altLang="zh-CN" sz="2800" dirty="0">
                          <a:effectLst/>
                          <a:latin typeface="LinLibertineTI"/>
                        </a:rPr>
                        <a:t>Defects Induced by Compiler Optimizations</a:t>
                      </a:r>
                      <a:endParaRPr lang="en-US" sz="2800" dirty="0"/>
                    </a:p>
                  </a:txBody>
                  <a:tcPr>
                    <a:solidFill>
                      <a:schemeClr val="bg1">
                        <a:lumMod val="75000"/>
                      </a:schemeClr>
                    </a:solidFill>
                  </a:tcPr>
                </a:tc>
                <a:tc>
                  <a:txBody>
                    <a:bodyPr/>
                    <a:lstStyle/>
                    <a:p>
                      <a:pPr algn="ctr"/>
                      <a:r>
                        <a:rPr lang="en-US" altLang="zh-CN" sz="2800" dirty="0"/>
                        <a:t>3</a:t>
                      </a:r>
                      <a:endParaRPr lang="en-US" sz="2800" dirty="0"/>
                    </a:p>
                  </a:txBody>
                  <a:tcPr>
                    <a:solidFill>
                      <a:schemeClr val="bg1">
                        <a:lumMod val="75000"/>
                      </a:schemeClr>
                    </a:solidFill>
                  </a:tcPr>
                </a:tc>
                <a:extLst>
                  <a:ext uri="{0D108BD9-81ED-4DB2-BD59-A6C34878D82A}">
                    <a16:rowId xmlns:a16="http://schemas.microsoft.com/office/drawing/2014/main" val="1814366720"/>
                  </a:ext>
                </a:extLst>
              </a:tr>
              <a:tr h="482932">
                <a:tc>
                  <a:txBody>
                    <a:bodyPr/>
                    <a:lstStyle/>
                    <a:p>
                      <a:pPr algn="ctr"/>
                      <a:r>
                        <a:rPr lang="en-US" sz="2800" dirty="0"/>
                        <a:t>VIII</a:t>
                      </a:r>
                    </a:p>
                  </a:txBody>
                  <a:tcPr>
                    <a:solidFill>
                      <a:srgbClr val="E9EBF6"/>
                    </a:solidFill>
                  </a:tcPr>
                </a:tc>
                <a:tc>
                  <a:txBody>
                    <a:bodyPr/>
                    <a:lstStyle/>
                    <a:p>
                      <a:pPr algn="ctr"/>
                      <a:r>
                        <a:rPr lang="en-US" sz="2800" dirty="0"/>
                        <a:t>Others</a:t>
                      </a:r>
                    </a:p>
                  </a:txBody>
                  <a:tcPr>
                    <a:solidFill>
                      <a:srgbClr val="E9EBF6"/>
                    </a:solidFill>
                  </a:tcPr>
                </a:tc>
                <a:tc>
                  <a:txBody>
                    <a:bodyPr/>
                    <a:lstStyle/>
                    <a:p>
                      <a:pPr algn="ctr"/>
                      <a:r>
                        <a:rPr lang="en-US" sz="2800" dirty="0"/>
                        <a:t>8</a:t>
                      </a:r>
                    </a:p>
                  </a:txBody>
                  <a:tcPr>
                    <a:solidFill>
                      <a:srgbClr val="E9EBF6"/>
                    </a:solidFill>
                  </a:tcPr>
                </a:tc>
                <a:extLst>
                  <a:ext uri="{0D108BD9-81ED-4DB2-BD59-A6C34878D82A}">
                    <a16:rowId xmlns:a16="http://schemas.microsoft.com/office/drawing/2014/main" val="2544464534"/>
                  </a:ext>
                </a:extLst>
              </a:tr>
            </a:tbl>
          </a:graphicData>
        </a:graphic>
      </p:graphicFrame>
    </p:spTree>
    <p:extLst>
      <p:ext uri="{BB962C8B-B14F-4D97-AF65-F5344CB8AC3E}">
        <p14:creationId xmlns:p14="http://schemas.microsoft.com/office/powerpoint/2010/main" val="2076355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0D8C24-C717-4C4E-B96D-BD425F8AC708}"/>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332171" y="399848"/>
            <a:ext cx="8176651" cy="1066800"/>
          </a:xfrm>
        </p:spPr>
        <p:txBody>
          <a:bodyPr/>
          <a:lstStyle/>
          <a:p>
            <a:r>
              <a:rPr kumimoji="1" lang="en" altLang="zh-CN" dirty="0">
                <a:latin typeface="Calibri" panose="020F0502020204030204" pitchFamily="34" charset="0"/>
                <a:cs typeface="Calibri" panose="020F0502020204030204" pitchFamily="34" charset="0"/>
              </a:rPr>
              <a:t>Implementation Errors (I)</a:t>
            </a:r>
            <a:endParaRPr lang="zh-CN" altLang="en-US" sz="4800"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FD748FBF-9898-F347-B4E5-902F3AF184EB}"/>
              </a:ext>
            </a:extLst>
          </p:cNvPr>
          <p:cNvSpPr txBox="1"/>
          <p:nvPr/>
        </p:nvSpPr>
        <p:spPr>
          <a:xfrm>
            <a:off x="11539234" y="6240975"/>
            <a:ext cx="301686" cy="369332"/>
          </a:xfrm>
          <a:prstGeom prst="rect">
            <a:avLst/>
          </a:prstGeom>
          <a:noFill/>
        </p:spPr>
        <p:txBody>
          <a:bodyPr wrap="none" rtlCol="0">
            <a:spAutoFit/>
          </a:bodyPr>
          <a:lstStyle/>
          <a:p>
            <a:fld id="{A00D7ADE-CF19-C141-9CC8-2B36AD5D2513}" type="slidenum">
              <a:rPr kumimoji="1" lang="zh-CN" altLang="en-US" smtClean="0"/>
              <a:t>33</a:t>
            </a:fld>
            <a:endParaRPr kumimoji="1" lang="zh-CN" altLang="en-US" dirty="0"/>
          </a:p>
        </p:txBody>
      </p:sp>
      <p:sp>
        <p:nvSpPr>
          <p:cNvPr id="7" name="文本框 6">
            <a:extLst>
              <a:ext uri="{FF2B5EF4-FFF2-40B4-BE49-F238E27FC236}">
                <a16:creationId xmlns:a16="http://schemas.microsoft.com/office/drawing/2014/main" id="{C3895AF9-BE0F-6A4A-A1D6-4269C6114FBC}"/>
              </a:ext>
            </a:extLst>
          </p:cNvPr>
          <p:cNvSpPr txBox="1"/>
          <p:nvPr/>
        </p:nvSpPr>
        <p:spPr>
          <a:xfrm>
            <a:off x="340169" y="3952219"/>
            <a:ext cx="3230436" cy="523220"/>
          </a:xfrm>
          <a:prstGeom prst="rect">
            <a:avLst/>
          </a:prstGeom>
          <a:noFill/>
        </p:spPr>
        <p:txBody>
          <a:bodyPr wrap="square" rtlCol="0">
            <a:spAutoFit/>
          </a:bodyPr>
          <a:lstStyle/>
          <a:p>
            <a:r>
              <a:rPr lang="en" altLang="zh-CN" sz="2800" b="1" dirty="0">
                <a:effectLst/>
                <a:latin typeface="LinLibertineT"/>
              </a:rPr>
              <a:t>GSA:  </a:t>
            </a:r>
            <a:r>
              <a:rPr lang="en" altLang="zh-CN" sz="2800" b="1" dirty="0">
                <a:latin typeface="LinLibertineT"/>
              </a:rPr>
              <a:t>S</a:t>
            </a:r>
            <a:r>
              <a:rPr lang="en" altLang="zh-CN" sz="2800" b="1" dirty="0">
                <a:effectLst/>
                <a:latin typeface="LinLibertineT"/>
              </a:rPr>
              <a:t>tatic </a:t>
            </a:r>
            <a:r>
              <a:rPr lang="en" altLang="zh-CN" sz="2800" b="1" dirty="0">
                <a:latin typeface="LinLibertineT"/>
              </a:rPr>
              <a:t>O</a:t>
            </a:r>
            <a:r>
              <a:rPr lang="en" altLang="zh-CN" sz="2800" b="1" dirty="0">
                <a:effectLst/>
                <a:latin typeface="LinLibertineT"/>
              </a:rPr>
              <a:t>racle</a:t>
            </a:r>
            <a:endParaRPr lang="en" altLang="zh-CN" sz="2800" b="1" dirty="0">
              <a:effectLst/>
              <a:latin typeface="LinLibertineTI"/>
            </a:endParaRPr>
          </a:p>
        </p:txBody>
      </p:sp>
      <p:pic>
        <p:nvPicPr>
          <p:cNvPr id="3" name="Picture 2">
            <a:extLst>
              <a:ext uri="{FF2B5EF4-FFF2-40B4-BE49-F238E27FC236}">
                <a16:creationId xmlns:a16="http://schemas.microsoft.com/office/drawing/2014/main" id="{30587879-BDBF-3443-8A02-65856A0A9974}"/>
              </a:ext>
            </a:extLst>
          </p:cNvPr>
          <p:cNvPicPr>
            <a:picLocks noChangeAspect="1"/>
          </p:cNvPicPr>
          <p:nvPr/>
        </p:nvPicPr>
        <p:blipFill>
          <a:blip r:embed="rId4"/>
          <a:stretch>
            <a:fillRect/>
          </a:stretch>
        </p:blipFill>
        <p:spPr>
          <a:xfrm>
            <a:off x="4764995" y="1587500"/>
            <a:ext cx="6504063" cy="3129643"/>
          </a:xfrm>
          <a:prstGeom prst="rect">
            <a:avLst/>
          </a:prstGeom>
        </p:spPr>
      </p:pic>
      <p:sp>
        <p:nvSpPr>
          <p:cNvPr id="4" name="Rectangle 3">
            <a:extLst>
              <a:ext uri="{FF2B5EF4-FFF2-40B4-BE49-F238E27FC236}">
                <a16:creationId xmlns:a16="http://schemas.microsoft.com/office/drawing/2014/main" id="{A8FBEA2D-FF69-0146-B8D6-CF9F60DF53A9}"/>
              </a:ext>
            </a:extLst>
          </p:cNvPr>
          <p:cNvSpPr/>
          <p:nvPr/>
        </p:nvSpPr>
        <p:spPr>
          <a:xfrm>
            <a:off x="4764996" y="3193143"/>
            <a:ext cx="6649206" cy="725714"/>
          </a:xfrm>
          <a:prstGeom prst="rect">
            <a:avLst/>
          </a:prstGeom>
          <a:noFill/>
          <a:ln w="3175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96B2D204-8953-794F-A480-D01C8776C559}"/>
              </a:ext>
            </a:extLst>
          </p:cNvPr>
          <p:cNvSpPr txBox="1"/>
          <p:nvPr/>
        </p:nvSpPr>
        <p:spPr>
          <a:xfrm>
            <a:off x="340169" y="4717143"/>
            <a:ext cx="3735831" cy="523220"/>
          </a:xfrm>
          <a:prstGeom prst="rect">
            <a:avLst/>
          </a:prstGeom>
          <a:solidFill>
            <a:schemeClr val="accent2">
              <a:lumMod val="40000"/>
              <a:lumOff val="60000"/>
            </a:schemeClr>
          </a:solidFill>
          <a:ln>
            <a:noFill/>
          </a:ln>
        </p:spPr>
        <p:txBody>
          <a:bodyPr wrap="none" rtlCol="0">
            <a:spAutoFit/>
          </a:bodyPr>
          <a:lstStyle/>
          <a:p>
            <a:r>
              <a:rPr lang="en-US" sz="2800" dirty="0"/>
              <a:t>Wrong Evaluation Result</a:t>
            </a:r>
          </a:p>
        </p:txBody>
      </p:sp>
      <p:cxnSp>
        <p:nvCxnSpPr>
          <p:cNvPr id="11" name="Straight Arrow Connector 10">
            <a:extLst>
              <a:ext uri="{FF2B5EF4-FFF2-40B4-BE49-F238E27FC236}">
                <a16:creationId xmlns:a16="http://schemas.microsoft.com/office/drawing/2014/main" id="{0442015E-AD79-B545-BBFE-7BC6B623F737}"/>
              </a:ext>
            </a:extLst>
          </p:cNvPr>
          <p:cNvCxnSpPr>
            <a:cxnSpLocks/>
          </p:cNvCxnSpPr>
          <p:nvPr/>
        </p:nvCxnSpPr>
        <p:spPr>
          <a:xfrm flipH="1">
            <a:off x="4076000" y="3631760"/>
            <a:ext cx="688995" cy="10853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90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9B7316-0B39-524A-91EC-F7F827009FBE}"/>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292099" y="520700"/>
            <a:ext cx="8176651" cy="1066800"/>
          </a:xfrm>
        </p:spPr>
        <p:txBody>
          <a:bodyPr/>
          <a:lstStyle/>
          <a:p>
            <a:r>
              <a:rPr kumimoji="1" lang="en" altLang="zh-CN" dirty="0">
                <a:latin typeface="Calibri" panose="020F0502020204030204" pitchFamily="34" charset="0"/>
                <a:cs typeface="Calibri" panose="020F0502020204030204" pitchFamily="34" charset="0"/>
              </a:rPr>
              <a:t>Implementation Errors (I)</a:t>
            </a: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FD748FBF-9898-F347-B4E5-902F3AF184EB}"/>
              </a:ext>
            </a:extLst>
          </p:cNvPr>
          <p:cNvSpPr txBox="1"/>
          <p:nvPr/>
        </p:nvSpPr>
        <p:spPr>
          <a:xfrm>
            <a:off x="11652257" y="6240975"/>
            <a:ext cx="301686" cy="369332"/>
          </a:xfrm>
          <a:prstGeom prst="rect">
            <a:avLst/>
          </a:prstGeom>
          <a:noFill/>
        </p:spPr>
        <p:txBody>
          <a:bodyPr wrap="none" rtlCol="0">
            <a:spAutoFit/>
          </a:bodyPr>
          <a:lstStyle/>
          <a:p>
            <a:fld id="{A00D7ADE-CF19-C141-9CC8-2B36AD5D2513}" type="slidenum">
              <a:rPr kumimoji="1" lang="zh-CN" altLang="en-US" smtClean="0"/>
              <a:t>34</a:t>
            </a:fld>
            <a:endParaRPr kumimoji="1" lang="zh-CN" altLang="en-US" dirty="0"/>
          </a:p>
        </p:txBody>
      </p:sp>
      <p:sp>
        <p:nvSpPr>
          <p:cNvPr id="7" name="文本框 6">
            <a:extLst>
              <a:ext uri="{FF2B5EF4-FFF2-40B4-BE49-F238E27FC236}">
                <a16:creationId xmlns:a16="http://schemas.microsoft.com/office/drawing/2014/main" id="{C3895AF9-BE0F-6A4A-A1D6-4269C6114FBC}"/>
              </a:ext>
            </a:extLst>
          </p:cNvPr>
          <p:cNvSpPr txBox="1"/>
          <p:nvPr/>
        </p:nvSpPr>
        <p:spPr>
          <a:xfrm>
            <a:off x="145143" y="3429000"/>
            <a:ext cx="2697983" cy="2246769"/>
          </a:xfrm>
          <a:prstGeom prst="rect">
            <a:avLst/>
          </a:prstGeom>
          <a:noFill/>
        </p:spPr>
        <p:txBody>
          <a:bodyPr wrap="square" rtlCol="0">
            <a:spAutoFit/>
          </a:bodyPr>
          <a:lstStyle/>
          <a:p>
            <a:r>
              <a:rPr lang="en-AU" sz="2800" b="1" dirty="0">
                <a:latin typeface="LinLibertineT"/>
              </a:rPr>
              <a:t>Root Cause:</a:t>
            </a:r>
          </a:p>
          <a:p>
            <a:r>
              <a:rPr lang="en-AU" sz="2800" dirty="0">
                <a:latin typeface="LinLibertineT"/>
              </a:rPr>
              <a:t>Miss-handling comparisons against negated symbolic values</a:t>
            </a:r>
            <a:endParaRPr lang="en" altLang="zh-CN" sz="2800" dirty="0">
              <a:latin typeface="LinLibertineT"/>
            </a:endParaRPr>
          </a:p>
        </p:txBody>
      </p:sp>
      <p:pic>
        <p:nvPicPr>
          <p:cNvPr id="4" name="Picture 3">
            <a:extLst>
              <a:ext uri="{FF2B5EF4-FFF2-40B4-BE49-F238E27FC236}">
                <a16:creationId xmlns:a16="http://schemas.microsoft.com/office/drawing/2014/main" id="{826C290C-1B6C-0548-B2E5-9B62F2CCEF88}"/>
              </a:ext>
            </a:extLst>
          </p:cNvPr>
          <p:cNvPicPr>
            <a:picLocks noChangeAspect="1"/>
          </p:cNvPicPr>
          <p:nvPr/>
        </p:nvPicPr>
        <p:blipFill>
          <a:blip r:embed="rId4"/>
          <a:stretch>
            <a:fillRect/>
          </a:stretch>
        </p:blipFill>
        <p:spPr>
          <a:xfrm>
            <a:off x="2843126" y="1546119"/>
            <a:ext cx="8495453" cy="4694856"/>
          </a:xfrm>
          <a:prstGeom prst="rect">
            <a:avLst/>
          </a:prstGeom>
        </p:spPr>
      </p:pic>
      <p:sp>
        <p:nvSpPr>
          <p:cNvPr id="10" name="Rectangle 9">
            <a:extLst>
              <a:ext uri="{FF2B5EF4-FFF2-40B4-BE49-F238E27FC236}">
                <a16:creationId xmlns:a16="http://schemas.microsoft.com/office/drawing/2014/main" id="{F4E9E459-0234-554F-AAB8-DA94DD182866}"/>
              </a:ext>
            </a:extLst>
          </p:cNvPr>
          <p:cNvSpPr/>
          <p:nvPr/>
        </p:nvSpPr>
        <p:spPr>
          <a:xfrm>
            <a:off x="2843126" y="3686629"/>
            <a:ext cx="6649206" cy="624114"/>
          </a:xfrm>
          <a:prstGeom prst="rect">
            <a:avLst/>
          </a:prstGeom>
          <a:noFill/>
          <a:ln w="3175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1213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D19929-1AB3-7D48-AB25-1DCA318A1F19}"/>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p:txBody>
          <a:bodyPr/>
          <a:lstStyle/>
          <a:p>
            <a:r>
              <a:rPr lang="en" altLang="zh-CN" sz="6000" dirty="0">
                <a:effectLst/>
                <a:latin typeface="Calibri" panose="020F0502020204030204" pitchFamily="34" charset="0"/>
                <a:cs typeface="Calibri" panose="020F0502020204030204" pitchFamily="34" charset="0"/>
              </a:rPr>
              <a:t>Defects in Heuristics (II)</a:t>
            </a:r>
            <a:endParaRPr kumimoji="1"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A11602F3-DB8D-0A4E-A081-75926E6321AB}"/>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35</a:t>
            </a:fld>
            <a:endParaRPr kumimoji="1" lang="zh-CN" altLang="en-US" dirty="0"/>
          </a:p>
        </p:txBody>
      </p:sp>
      <p:sp>
        <p:nvSpPr>
          <p:cNvPr id="8" name="文本框 7">
            <a:extLst>
              <a:ext uri="{FF2B5EF4-FFF2-40B4-BE49-F238E27FC236}">
                <a16:creationId xmlns:a16="http://schemas.microsoft.com/office/drawing/2014/main" id="{BE4CC272-2C7B-F54A-B76E-0CA2377C7311}"/>
              </a:ext>
            </a:extLst>
          </p:cNvPr>
          <p:cNvSpPr txBox="1"/>
          <p:nvPr/>
        </p:nvSpPr>
        <p:spPr>
          <a:xfrm>
            <a:off x="292100" y="4058337"/>
            <a:ext cx="3340873" cy="523220"/>
          </a:xfrm>
          <a:prstGeom prst="rect">
            <a:avLst/>
          </a:prstGeom>
          <a:noFill/>
        </p:spPr>
        <p:txBody>
          <a:bodyPr wrap="square" rtlCol="0">
            <a:spAutoFit/>
          </a:bodyPr>
          <a:lstStyle/>
          <a:p>
            <a:r>
              <a:rPr lang="en" altLang="zh-CN" sz="2800" b="1" dirty="0">
                <a:effectLst/>
                <a:latin typeface="LinLibertineTI"/>
              </a:rPr>
              <a:t>CSA: S</a:t>
            </a:r>
            <a:r>
              <a:rPr lang="en" altLang="zh-CN" sz="2800" b="1" dirty="0">
                <a:effectLst/>
                <a:latin typeface="LinLibertineT"/>
              </a:rPr>
              <a:t>tatic Oracle</a:t>
            </a:r>
            <a:endParaRPr lang="en" altLang="zh-CN" dirty="0">
              <a:effectLst/>
            </a:endParaRPr>
          </a:p>
        </p:txBody>
      </p:sp>
      <p:pic>
        <p:nvPicPr>
          <p:cNvPr id="3" name="Picture 2">
            <a:extLst>
              <a:ext uri="{FF2B5EF4-FFF2-40B4-BE49-F238E27FC236}">
                <a16:creationId xmlns:a16="http://schemas.microsoft.com/office/drawing/2014/main" id="{F2A6B2C1-C60A-224C-AD59-6FF20C293449}"/>
              </a:ext>
            </a:extLst>
          </p:cNvPr>
          <p:cNvPicPr>
            <a:picLocks noChangeAspect="1"/>
          </p:cNvPicPr>
          <p:nvPr/>
        </p:nvPicPr>
        <p:blipFill>
          <a:blip r:embed="rId4"/>
          <a:stretch>
            <a:fillRect/>
          </a:stretch>
        </p:blipFill>
        <p:spPr>
          <a:xfrm>
            <a:off x="4501439" y="1633438"/>
            <a:ext cx="6805190" cy="3289926"/>
          </a:xfrm>
          <a:prstGeom prst="rect">
            <a:avLst/>
          </a:prstGeom>
        </p:spPr>
      </p:pic>
      <p:sp>
        <p:nvSpPr>
          <p:cNvPr id="9" name="Rectangle 8">
            <a:extLst>
              <a:ext uri="{FF2B5EF4-FFF2-40B4-BE49-F238E27FC236}">
                <a16:creationId xmlns:a16="http://schemas.microsoft.com/office/drawing/2014/main" id="{477A0333-CA74-BD4B-BE91-91F041AF264E}"/>
              </a:ext>
            </a:extLst>
          </p:cNvPr>
          <p:cNvSpPr/>
          <p:nvPr/>
        </p:nvSpPr>
        <p:spPr>
          <a:xfrm>
            <a:off x="4579431" y="2920560"/>
            <a:ext cx="6649206" cy="725714"/>
          </a:xfrm>
          <a:prstGeom prst="rect">
            <a:avLst/>
          </a:prstGeom>
          <a:noFill/>
          <a:ln w="3175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CD3481C2-5664-024C-9FFD-A7E9B0B4DE87}"/>
              </a:ext>
            </a:extLst>
          </p:cNvPr>
          <p:cNvSpPr txBox="1"/>
          <p:nvPr/>
        </p:nvSpPr>
        <p:spPr>
          <a:xfrm>
            <a:off x="340169" y="4717143"/>
            <a:ext cx="3735831" cy="523220"/>
          </a:xfrm>
          <a:prstGeom prst="rect">
            <a:avLst/>
          </a:prstGeom>
          <a:solidFill>
            <a:schemeClr val="accent2">
              <a:lumMod val="40000"/>
              <a:lumOff val="60000"/>
            </a:schemeClr>
          </a:solidFill>
          <a:ln>
            <a:noFill/>
          </a:ln>
        </p:spPr>
        <p:txBody>
          <a:bodyPr wrap="none" rtlCol="0">
            <a:spAutoFit/>
          </a:bodyPr>
          <a:lstStyle/>
          <a:p>
            <a:r>
              <a:rPr lang="en-US" sz="2800" dirty="0"/>
              <a:t>Wrong Evaluation Result</a:t>
            </a:r>
          </a:p>
        </p:txBody>
      </p:sp>
      <p:cxnSp>
        <p:nvCxnSpPr>
          <p:cNvPr id="11" name="Straight Arrow Connector 10">
            <a:extLst>
              <a:ext uri="{FF2B5EF4-FFF2-40B4-BE49-F238E27FC236}">
                <a16:creationId xmlns:a16="http://schemas.microsoft.com/office/drawing/2014/main" id="{6940DC09-A1ED-B94B-BD0A-36A236EA481A}"/>
              </a:ext>
            </a:extLst>
          </p:cNvPr>
          <p:cNvCxnSpPr>
            <a:cxnSpLocks/>
          </p:cNvCxnSpPr>
          <p:nvPr/>
        </p:nvCxnSpPr>
        <p:spPr>
          <a:xfrm flipH="1">
            <a:off x="4076000" y="3631760"/>
            <a:ext cx="688995" cy="10853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551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p:txBody>
          <a:bodyPr/>
          <a:lstStyle/>
          <a:p>
            <a:r>
              <a:rPr lang="en" altLang="zh-CN" sz="6000" dirty="0">
                <a:effectLst/>
                <a:latin typeface="Calibri" panose="020F0502020204030204" pitchFamily="34" charset="0"/>
                <a:cs typeface="Calibri" panose="020F0502020204030204" pitchFamily="34" charset="0"/>
              </a:rPr>
              <a:t>Defects in Heuristics (II)</a:t>
            </a:r>
            <a:endParaRPr kumimoji="1" lang="zh-CN" altLang="en-US"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BE4CC272-2C7B-F54A-B76E-0CA2377C7311}"/>
              </a:ext>
            </a:extLst>
          </p:cNvPr>
          <p:cNvSpPr txBox="1"/>
          <p:nvPr/>
        </p:nvSpPr>
        <p:spPr>
          <a:xfrm>
            <a:off x="353818" y="2036565"/>
            <a:ext cx="3971439" cy="3785652"/>
          </a:xfrm>
          <a:prstGeom prst="rect">
            <a:avLst/>
          </a:prstGeom>
          <a:noFill/>
        </p:spPr>
        <p:txBody>
          <a:bodyPr wrap="square" rtlCol="0">
            <a:spAutoFit/>
          </a:bodyPr>
          <a:lstStyle/>
          <a:p>
            <a:endParaRPr lang="en" altLang="zh-CN" sz="2000" dirty="0">
              <a:latin typeface="LinLibertineTI"/>
            </a:endParaRPr>
          </a:p>
          <a:p>
            <a:endParaRPr lang="en" altLang="zh-CN" sz="2000" dirty="0">
              <a:effectLst/>
              <a:latin typeface="LinLibertineT"/>
            </a:endParaRPr>
          </a:p>
          <a:p>
            <a:endParaRPr lang="en" altLang="zh-CN" sz="2400" dirty="0">
              <a:latin typeface="LinLibertineT"/>
            </a:endParaRPr>
          </a:p>
          <a:p>
            <a:r>
              <a:rPr lang="en" altLang="zh-CN" sz="2800" b="1" dirty="0">
                <a:effectLst/>
                <a:latin typeface="LinLibertineT"/>
              </a:rPr>
              <a:t>Root cause:</a:t>
            </a:r>
          </a:p>
          <a:p>
            <a:r>
              <a:rPr lang="en" altLang="zh-CN" sz="2800" dirty="0">
                <a:effectLst/>
                <a:latin typeface="LinLibertineTI"/>
              </a:rPr>
              <a:t>CSA’s hack for null pointer dereference (NPD) analysis. </a:t>
            </a:r>
          </a:p>
          <a:p>
            <a:endParaRPr lang="en" altLang="zh-CN" sz="2800" dirty="0">
              <a:effectLst/>
            </a:endParaRPr>
          </a:p>
          <a:p>
            <a:endParaRPr lang="en" altLang="zh-CN" dirty="0">
              <a:effectLst/>
            </a:endParaRPr>
          </a:p>
          <a:p>
            <a:endParaRPr kumimoji="1" lang="zh-CN" altLang="en-US" dirty="0"/>
          </a:p>
        </p:txBody>
      </p:sp>
      <p:pic>
        <p:nvPicPr>
          <p:cNvPr id="6" name="Picture 5">
            <a:extLst>
              <a:ext uri="{FF2B5EF4-FFF2-40B4-BE49-F238E27FC236}">
                <a16:creationId xmlns:a16="http://schemas.microsoft.com/office/drawing/2014/main" id="{1A3467B0-E2F5-F94B-8555-D2689D411430}"/>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0" name="文本框 4">
            <a:extLst>
              <a:ext uri="{FF2B5EF4-FFF2-40B4-BE49-F238E27FC236}">
                <a16:creationId xmlns:a16="http://schemas.microsoft.com/office/drawing/2014/main" id="{0B8A34CA-F37B-964C-A0AF-928E03DA1652}"/>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36</a:t>
            </a:fld>
            <a:endParaRPr kumimoji="1" lang="zh-CN" altLang="en-US" dirty="0"/>
          </a:p>
        </p:txBody>
      </p:sp>
      <p:pic>
        <p:nvPicPr>
          <p:cNvPr id="3" name="Picture 2">
            <a:extLst>
              <a:ext uri="{FF2B5EF4-FFF2-40B4-BE49-F238E27FC236}">
                <a16:creationId xmlns:a16="http://schemas.microsoft.com/office/drawing/2014/main" id="{6E8EE99E-CBC7-604F-AC87-D57A48AE352D}"/>
              </a:ext>
            </a:extLst>
          </p:cNvPr>
          <p:cNvPicPr>
            <a:picLocks noChangeAspect="1"/>
          </p:cNvPicPr>
          <p:nvPr/>
        </p:nvPicPr>
        <p:blipFill>
          <a:blip r:embed="rId4"/>
          <a:stretch>
            <a:fillRect/>
          </a:stretch>
        </p:blipFill>
        <p:spPr>
          <a:xfrm>
            <a:off x="4209143" y="1587499"/>
            <a:ext cx="7061163" cy="3413675"/>
          </a:xfrm>
          <a:prstGeom prst="rect">
            <a:avLst/>
          </a:prstGeom>
        </p:spPr>
      </p:pic>
    </p:spTree>
    <p:extLst>
      <p:ext uri="{BB962C8B-B14F-4D97-AF65-F5344CB8AC3E}">
        <p14:creationId xmlns:p14="http://schemas.microsoft.com/office/powerpoint/2010/main" val="2258917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292099" y="520700"/>
            <a:ext cx="9175458" cy="1066800"/>
          </a:xfrm>
        </p:spPr>
        <p:txBody>
          <a:bodyPr/>
          <a:lstStyle/>
          <a:p>
            <a:r>
              <a:rPr lang="en" altLang="zh-CN" sz="6000" dirty="0">
                <a:effectLst/>
                <a:latin typeface="Calibri" panose="020F0502020204030204" pitchFamily="34" charset="0"/>
                <a:cs typeface="Calibri" panose="020F0502020204030204" pitchFamily="34" charset="0"/>
              </a:rPr>
              <a:t>Defects in Handling Loops (III)</a:t>
            </a:r>
            <a:endParaRPr kumimoji="1"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27D789DE-E0E2-D943-BF24-A12C1AFA78E5}"/>
              </a:ext>
            </a:extLst>
          </p:cNvPr>
          <p:cNvSpPr txBox="1"/>
          <p:nvPr/>
        </p:nvSpPr>
        <p:spPr>
          <a:xfrm>
            <a:off x="712520" y="3513636"/>
            <a:ext cx="3453148" cy="523220"/>
          </a:xfrm>
          <a:prstGeom prst="rect">
            <a:avLst/>
          </a:prstGeom>
          <a:noFill/>
        </p:spPr>
        <p:txBody>
          <a:bodyPr wrap="square" rtlCol="0">
            <a:spAutoFit/>
          </a:bodyPr>
          <a:lstStyle/>
          <a:p>
            <a:r>
              <a:rPr lang="en-AU" altLang="zh-CN" sz="2800" b="1" dirty="0">
                <a:latin typeface="LinLibertineT"/>
              </a:rPr>
              <a:t>CSA: D</a:t>
            </a:r>
            <a:r>
              <a:rPr lang="en" altLang="zh-CN" sz="2800" b="1" dirty="0" err="1">
                <a:effectLst/>
                <a:latin typeface="LinLibertineT"/>
              </a:rPr>
              <a:t>ynamic</a:t>
            </a:r>
            <a:r>
              <a:rPr lang="en" altLang="zh-CN" sz="2800" b="1" dirty="0">
                <a:effectLst/>
                <a:latin typeface="LinLibertineT"/>
              </a:rPr>
              <a:t> Oracle </a:t>
            </a:r>
            <a:endParaRPr kumimoji="1" lang="en-US" sz="2800" b="1" dirty="0">
              <a:effectLst/>
              <a:latin typeface="Inconsolatazi4"/>
            </a:endParaRPr>
          </a:p>
        </p:txBody>
      </p:sp>
      <p:pic>
        <p:nvPicPr>
          <p:cNvPr id="6" name="Picture 5">
            <a:extLst>
              <a:ext uri="{FF2B5EF4-FFF2-40B4-BE49-F238E27FC236}">
                <a16:creationId xmlns:a16="http://schemas.microsoft.com/office/drawing/2014/main" id="{D909F782-76C2-B84A-8D2E-90345F453183}"/>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9" name="文本框 4">
            <a:extLst>
              <a:ext uri="{FF2B5EF4-FFF2-40B4-BE49-F238E27FC236}">
                <a16:creationId xmlns:a16="http://schemas.microsoft.com/office/drawing/2014/main" id="{F5E4594D-E046-5F47-AA9E-0FB9C15CA46A}"/>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37</a:t>
            </a:fld>
            <a:endParaRPr kumimoji="1" lang="zh-CN" altLang="en-US" dirty="0"/>
          </a:p>
        </p:txBody>
      </p:sp>
      <p:pic>
        <p:nvPicPr>
          <p:cNvPr id="5" name="Picture 4">
            <a:extLst>
              <a:ext uri="{FF2B5EF4-FFF2-40B4-BE49-F238E27FC236}">
                <a16:creationId xmlns:a16="http://schemas.microsoft.com/office/drawing/2014/main" id="{C7B02F56-61FC-1246-A1A8-BD69CD5200B6}"/>
              </a:ext>
            </a:extLst>
          </p:cNvPr>
          <p:cNvPicPr>
            <a:picLocks noChangeAspect="1"/>
          </p:cNvPicPr>
          <p:nvPr/>
        </p:nvPicPr>
        <p:blipFill>
          <a:blip r:embed="rId4"/>
          <a:stretch>
            <a:fillRect/>
          </a:stretch>
        </p:blipFill>
        <p:spPr>
          <a:xfrm>
            <a:off x="6246846" y="2165349"/>
            <a:ext cx="5071458" cy="2942333"/>
          </a:xfrm>
          <a:prstGeom prst="rect">
            <a:avLst/>
          </a:prstGeom>
        </p:spPr>
      </p:pic>
      <p:sp>
        <p:nvSpPr>
          <p:cNvPr id="10" name="Rectangle 9">
            <a:extLst>
              <a:ext uri="{FF2B5EF4-FFF2-40B4-BE49-F238E27FC236}">
                <a16:creationId xmlns:a16="http://schemas.microsoft.com/office/drawing/2014/main" id="{DABC3736-5E03-F842-964E-EFFCC3FD2C43}"/>
              </a:ext>
            </a:extLst>
          </p:cNvPr>
          <p:cNvSpPr/>
          <p:nvPr/>
        </p:nvSpPr>
        <p:spPr>
          <a:xfrm>
            <a:off x="6182038" y="2481943"/>
            <a:ext cx="5136266" cy="537028"/>
          </a:xfrm>
          <a:prstGeom prst="rect">
            <a:avLst/>
          </a:prstGeom>
          <a:noFill/>
          <a:ln w="3175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extBox 10">
            <a:extLst>
              <a:ext uri="{FF2B5EF4-FFF2-40B4-BE49-F238E27FC236}">
                <a16:creationId xmlns:a16="http://schemas.microsoft.com/office/drawing/2014/main" id="{713B928A-1CF9-694A-8930-B9C884E28060}"/>
              </a:ext>
            </a:extLst>
          </p:cNvPr>
          <p:cNvSpPr txBox="1"/>
          <p:nvPr/>
        </p:nvSpPr>
        <p:spPr>
          <a:xfrm>
            <a:off x="712520" y="4169430"/>
            <a:ext cx="3453148" cy="523220"/>
          </a:xfrm>
          <a:prstGeom prst="rect">
            <a:avLst/>
          </a:prstGeom>
          <a:solidFill>
            <a:schemeClr val="accent2">
              <a:lumMod val="40000"/>
              <a:lumOff val="60000"/>
            </a:schemeClr>
          </a:solidFill>
          <a:ln>
            <a:noFill/>
          </a:ln>
        </p:spPr>
        <p:txBody>
          <a:bodyPr wrap="square" rtlCol="0">
            <a:spAutoFit/>
          </a:bodyPr>
          <a:lstStyle/>
          <a:p>
            <a:r>
              <a:rPr lang="en-US" sz="2800" dirty="0"/>
              <a:t>False Positive Warning</a:t>
            </a:r>
          </a:p>
        </p:txBody>
      </p:sp>
      <p:cxnSp>
        <p:nvCxnSpPr>
          <p:cNvPr id="12" name="Straight Arrow Connector 11">
            <a:extLst>
              <a:ext uri="{FF2B5EF4-FFF2-40B4-BE49-F238E27FC236}">
                <a16:creationId xmlns:a16="http://schemas.microsoft.com/office/drawing/2014/main" id="{9EB94298-4AE8-B143-86CE-B624670CA424}"/>
              </a:ext>
            </a:extLst>
          </p:cNvPr>
          <p:cNvCxnSpPr>
            <a:cxnSpLocks/>
          </p:cNvCxnSpPr>
          <p:nvPr/>
        </p:nvCxnSpPr>
        <p:spPr>
          <a:xfrm flipH="1">
            <a:off x="4165672" y="2719864"/>
            <a:ext cx="2016367" cy="144956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141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292099" y="520700"/>
            <a:ext cx="9175458" cy="1066800"/>
          </a:xfrm>
        </p:spPr>
        <p:txBody>
          <a:bodyPr/>
          <a:lstStyle/>
          <a:p>
            <a:r>
              <a:rPr lang="en" altLang="zh-CN" sz="6000" dirty="0">
                <a:effectLst/>
                <a:latin typeface="Calibri" panose="020F0502020204030204" pitchFamily="34" charset="0"/>
                <a:cs typeface="Calibri" panose="020F0502020204030204" pitchFamily="34" charset="0"/>
              </a:rPr>
              <a:t>Defects in Handling Loops (III)</a:t>
            </a:r>
            <a:endParaRPr kumimoji="1"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27D789DE-E0E2-D943-BF24-A12C1AFA78E5}"/>
              </a:ext>
            </a:extLst>
          </p:cNvPr>
          <p:cNvSpPr txBox="1"/>
          <p:nvPr/>
        </p:nvSpPr>
        <p:spPr>
          <a:xfrm>
            <a:off x="261696" y="2267132"/>
            <a:ext cx="4618132" cy="2677656"/>
          </a:xfrm>
          <a:prstGeom prst="rect">
            <a:avLst/>
          </a:prstGeom>
          <a:noFill/>
        </p:spPr>
        <p:txBody>
          <a:bodyPr wrap="square" rtlCol="0">
            <a:spAutoFit/>
          </a:bodyPr>
          <a:lstStyle/>
          <a:p>
            <a:endParaRPr kumimoji="1" lang="en-US" sz="2000" dirty="0">
              <a:latin typeface="Inconsolatazi4"/>
            </a:endParaRPr>
          </a:p>
          <a:p>
            <a:r>
              <a:rPr lang="en-AU" sz="2800" b="1" dirty="0">
                <a:effectLst/>
                <a:latin typeface="LinLibertineT"/>
              </a:rPr>
              <a:t>Root cause: </a:t>
            </a:r>
          </a:p>
          <a:p>
            <a:r>
              <a:rPr lang="en-AU" sz="2800" dirty="0">
                <a:effectLst/>
                <a:latin typeface="LinLibertineT"/>
              </a:rPr>
              <a:t>CSA by default models at most three iterations of loops before stopping on that path </a:t>
            </a:r>
            <a:endParaRPr lang="en-AU" sz="2800" dirty="0"/>
          </a:p>
          <a:p>
            <a:endParaRPr kumimoji="1" lang="en-US" sz="1800" dirty="0">
              <a:effectLst/>
              <a:latin typeface="Inconsolatazi4"/>
            </a:endParaRPr>
          </a:p>
          <a:p>
            <a:endParaRPr lang="en-AU" dirty="0"/>
          </a:p>
        </p:txBody>
      </p:sp>
      <p:pic>
        <p:nvPicPr>
          <p:cNvPr id="8" name="Picture 7">
            <a:extLst>
              <a:ext uri="{FF2B5EF4-FFF2-40B4-BE49-F238E27FC236}">
                <a16:creationId xmlns:a16="http://schemas.microsoft.com/office/drawing/2014/main" id="{DA786591-5FC8-8943-9F13-B564963F72FB}"/>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0" name="文本框 4">
            <a:extLst>
              <a:ext uri="{FF2B5EF4-FFF2-40B4-BE49-F238E27FC236}">
                <a16:creationId xmlns:a16="http://schemas.microsoft.com/office/drawing/2014/main" id="{FDD2D3AB-D9E7-0E45-B3DF-C2A12890D8F6}"/>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38</a:t>
            </a:fld>
            <a:endParaRPr kumimoji="1" lang="zh-CN" altLang="en-US" dirty="0"/>
          </a:p>
        </p:txBody>
      </p:sp>
      <p:pic>
        <p:nvPicPr>
          <p:cNvPr id="3" name="Picture 2">
            <a:extLst>
              <a:ext uri="{FF2B5EF4-FFF2-40B4-BE49-F238E27FC236}">
                <a16:creationId xmlns:a16="http://schemas.microsoft.com/office/drawing/2014/main" id="{A73639E0-B496-E748-B302-50402CA09E1A}"/>
              </a:ext>
            </a:extLst>
          </p:cNvPr>
          <p:cNvPicPr>
            <a:picLocks noChangeAspect="1"/>
          </p:cNvPicPr>
          <p:nvPr/>
        </p:nvPicPr>
        <p:blipFill>
          <a:blip r:embed="rId4"/>
          <a:stretch>
            <a:fillRect/>
          </a:stretch>
        </p:blipFill>
        <p:spPr>
          <a:xfrm>
            <a:off x="5587103" y="2062521"/>
            <a:ext cx="5361535" cy="3110628"/>
          </a:xfrm>
          <a:prstGeom prst="rect">
            <a:avLst/>
          </a:prstGeom>
        </p:spPr>
      </p:pic>
    </p:spTree>
    <p:extLst>
      <p:ext uri="{BB962C8B-B14F-4D97-AF65-F5344CB8AC3E}">
        <p14:creationId xmlns:p14="http://schemas.microsoft.com/office/powerpoint/2010/main" val="2898351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292099" y="520700"/>
            <a:ext cx="9140135" cy="1066800"/>
          </a:xfrm>
        </p:spPr>
        <p:txBody>
          <a:bodyPr/>
          <a:lstStyle/>
          <a:p>
            <a:r>
              <a:rPr lang="en" altLang="zh-CN" sz="6000" dirty="0">
                <a:effectLst/>
                <a:latin typeface="Calibri" panose="020F0502020204030204" pitchFamily="34" charset="0"/>
                <a:cs typeface="Calibri" panose="020F0502020204030204" pitchFamily="34" charset="0"/>
              </a:rPr>
              <a:t>Defects Induced by Compiler Optimizations (VII)</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9ED27481-B2C8-7E46-A6DD-FF66284C3ECE}"/>
              </a:ext>
            </a:extLst>
          </p:cNvPr>
          <p:cNvSpPr txBox="1"/>
          <p:nvPr/>
        </p:nvSpPr>
        <p:spPr>
          <a:xfrm>
            <a:off x="1270659" y="4323845"/>
            <a:ext cx="6189784" cy="461665"/>
          </a:xfrm>
          <a:prstGeom prst="rect">
            <a:avLst/>
          </a:prstGeom>
          <a:noFill/>
        </p:spPr>
        <p:txBody>
          <a:bodyPr wrap="square" rtlCol="0">
            <a:spAutoFit/>
          </a:bodyPr>
          <a:lstStyle/>
          <a:p>
            <a:r>
              <a:rPr lang="en" altLang="zh-CN" sz="2400" b="1" dirty="0">
                <a:effectLst/>
                <a:latin typeface="LinLibertineT"/>
              </a:rPr>
              <a:t>GSA: Dynamic </a:t>
            </a:r>
            <a:r>
              <a:rPr lang="en" altLang="zh-CN" sz="2400" b="1" dirty="0">
                <a:latin typeface="LinLibertineT"/>
              </a:rPr>
              <a:t>O</a:t>
            </a:r>
            <a:r>
              <a:rPr lang="en" altLang="zh-CN" sz="2400" b="1" dirty="0">
                <a:effectLst/>
                <a:latin typeface="LinLibertineT"/>
              </a:rPr>
              <a:t>racle</a:t>
            </a:r>
            <a:endParaRPr lang="en" altLang="zh-CN" sz="2400" b="1" dirty="0"/>
          </a:p>
        </p:txBody>
      </p:sp>
      <p:pic>
        <p:nvPicPr>
          <p:cNvPr id="7" name="Picture 6">
            <a:extLst>
              <a:ext uri="{FF2B5EF4-FFF2-40B4-BE49-F238E27FC236}">
                <a16:creationId xmlns:a16="http://schemas.microsoft.com/office/drawing/2014/main" id="{C64352E9-C637-4A4C-BD20-609C3058CF8A}"/>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9" name="文本框 4">
            <a:extLst>
              <a:ext uri="{FF2B5EF4-FFF2-40B4-BE49-F238E27FC236}">
                <a16:creationId xmlns:a16="http://schemas.microsoft.com/office/drawing/2014/main" id="{E60B3ADD-5285-004B-95FF-0D480CABF739}"/>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39</a:t>
            </a:fld>
            <a:endParaRPr kumimoji="1" lang="zh-CN" altLang="en-US" dirty="0"/>
          </a:p>
        </p:txBody>
      </p:sp>
      <p:pic>
        <p:nvPicPr>
          <p:cNvPr id="5" name="Picture 4">
            <a:extLst>
              <a:ext uri="{FF2B5EF4-FFF2-40B4-BE49-F238E27FC236}">
                <a16:creationId xmlns:a16="http://schemas.microsoft.com/office/drawing/2014/main" id="{819D7FCC-7621-A542-9A6F-D92678AADA04}"/>
              </a:ext>
            </a:extLst>
          </p:cNvPr>
          <p:cNvPicPr>
            <a:picLocks noChangeAspect="1"/>
          </p:cNvPicPr>
          <p:nvPr/>
        </p:nvPicPr>
        <p:blipFill>
          <a:blip r:embed="rId4"/>
          <a:stretch>
            <a:fillRect/>
          </a:stretch>
        </p:blipFill>
        <p:spPr>
          <a:xfrm>
            <a:off x="5366963" y="2714170"/>
            <a:ext cx="5936944" cy="2344717"/>
          </a:xfrm>
          <a:prstGeom prst="rect">
            <a:avLst/>
          </a:prstGeom>
        </p:spPr>
      </p:pic>
      <p:sp>
        <p:nvSpPr>
          <p:cNvPr id="8" name="Rectangle 7">
            <a:extLst>
              <a:ext uri="{FF2B5EF4-FFF2-40B4-BE49-F238E27FC236}">
                <a16:creationId xmlns:a16="http://schemas.microsoft.com/office/drawing/2014/main" id="{1B0AA6FF-1532-AA45-9851-EC81C6D48E6B}"/>
              </a:ext>
            </a:extLst>
          </p:cNvPr>
          <p:cNvSpPr/>
          <p:nvPr/>
        </p:nvSpPr>
        <p:spPr>
          <a:xfrm>
            <a:off x="5366958" y="4017650"/>
            <a:ext cx="5136266" cy="537028"/>
          </a:xfrm>
          <a:prstGeom prst="rect">
            <a:avLst/>
          </a:prstGeom>
          <a:noFill/>
          <a:ln w="31750">
            <a:solidFill>
              <a:srgbClr val="C0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CD733E2F-DD02-6E42-A24A-83084E3CEB94}"/>
              </a:ext>
            </a:extLst>
          </p:cNvPr>
          <p:cNvSpPr txBox="1"/>
          <p:nvPr/>
        </p:nvSpPr>
        <p:spPr>
          <a:xfrm>
            <a:off x="1362895" y="4925103"/>
            <a:ext cx="2669377" cy="523220"/>
          </a:xfrm>
          <a:prstGeom prst="rect">
            <a:avLst/>
          </a:prstGeom>
          <a:solidFill>
            <a:schemeClr val="accent2">
              <a:lumMod val="40000"/>
              <a:lumOff val="60000"/>
            </a:schemeClr>
          </a:solidFill>
          <a:ln>
            <a:noFill/>
          </a:ln>
        </p:spPr>
        <p:txBody>
          <a:bodyPr wrap="square" rtlCol="0">
            <a:spAutoFit/>
          </a:bodyPr>
          <a:lstStyle/>
          <a:p>
            <a:r>
              <a:rPr lang="en-US" sz="2800" dirty="0"/>
              <a:t>False Negative</a:t>
            </a:r>
          </a:p>
        </p:txBody>
      </p:sp>
      <p:cxnSp>
        <p:nvCxnSpPr>
          <p:cNvPr id="11" name="Straight Arrow Connector 10">
            <a:extLst>
              <a:ext uri="{FF2B5EF4-FFF2-40B4-BE49-F238E27FC236}">
                <a16:creationId xmlns:a16="http://schemas.microsoft.com/office/drawing/2014/main" id="{86D1BEEA-4975-5346-8304-7C03E9B457B0}"/>
              </a:ext>
            </a:extLst>
          </p:cNvPr>
          <p:cNvCxnSpPr>
            <a:cxnSpLocks/>
            <a:stCxn id="8" idx="1"/>
            <a:endCxn id="10" idx="3"/>
          </p:cNvCxnSpPr>
          <p:nvPr/>
        </p:nvCxnSpPr>
        <p:spPr>
          <a:xfrm flipH="1">
            <a:off x="4032272" y="4286164"/>
            <a:ext cx="1334686" cy="90054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00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11138812" cy="1066800"/>
          </a:xfrm>
        </p:spPr>
        <p:txBody>
          <a:bodyPr/>
          <a:lstStyle/>
          <a:p>
            <a:r>
              <a:rPr kumimoji="1" lang="en-US" altLang="zh-CN" dirty="0">
                <a:latin typeface="Calibri" panose="020F0502020204030204" pitchFamily="34" charset="0"/>
                <a:cs typeface="Calibri" panose="020F0502020204030204" pitchFamily="34" charset="0"/>
              </a:rPr>
              <a:t>Background</a:t>
            </a:r>
          </a:p>
        </p:txBody>
      </p:sp>
      <p:sp>
        <p:nvSpPr>
          <p:cNvPr id="5" name="文本框 4">
            <a:extLst>
              <a:ext uri="{FF2B5EF4-FFF2-40B4-BE49-F238E27FC236}">
                <a16:creationId xmlns:a16="http://schemas.microsoft.com/office/drawing/2014/main" id="{AE7DD22B-79E7-464B-8B5E-7004E7CA5E2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4</a:t>
            </a:fld>
            <a:endParaRPr kumimoji="1" lang="zh-CN" altLang="en-US" dirty="0"/>
          </a:p>
        </p:txBody>
      </p:sp>
      <p:sp>
        <p:nvSpPr>
          <p:cNvPr id="6" name="Text Placeholder 1">
            <a:extLst>
              <a:ext uri="{FF2B5EF4-FFF2-40B4-BE49-F238E27FC236}">
                <a16:creationId xmlns:a16="http://schemas.microsoft.com/office/drawing/2014/main" id="{070F33D2-77D4-104A-A5CE-B9194F37315E}"/>
              </a:ext>
            </a:extLst>
          </p:cNvPr>
          <p:cNvSpPr txBox="1">
            <a:spLocks/>
          </p:cNvSpPr>
          <p:nvPr/>
        </p:nvSpPr>
        <p:spPr>
          <a:xfrm>
            <a:off x="292100" y="1856413"/>
            <a:ext cx="9790684"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800" dirty="0"/>
              <a:t>Static Analyzers have false negatives (FNs)</a:t>
            </a:r>
          </a:p>
        </p:txBody>
      </p:sp>
      <p:sp>
        <p:nvSpPr>
          <p:cNvPr id="11" name="Text Placeholder 1">
            <a:extLst>
              <a:ext uri="{FF2B5EF4-FFF2-40B4-BE49-F238E27FC236}">
                <a16:creationId xmlns:a16="http://schemas.microsoft.com/office/drawing/2014/main" id="{0C89A3DD-2D97-4A47-BC78-A8538E3B53DF}"/>
              </a:ext>
            </a:extLst>
          </p:cNvPr>
          <p:cNvSpPr txBox="1">
            <a:spLocks/>
          </p:cNvSpPr>
          <p:nvPr/>
        </p:nvSpPr>
        <p:spPr>
          <a:xfrm>
            <a:off x="662233" y="5320677"/>
            <a:ext cx="3276154" cy="569795"/>
          </a:xfrm>
          <a:prstGeom prst="rect">
            <a:avLst/>
          </a:prstGeom>
        </p:spPr>
        <p:txBody>
          <a:bodyPr lIns="0" tIns="0" rIns="0" bIns="0"/>
          <a:lstStyle>
            <a:lvl1pPr marL="0" indent="0" algn="l" defTabSz="914400" rtl="0" eaLnBrk="1" latinLnBrk="0" hangingPunct="1">
              <a:lnSpc>
                <a:spcPct val="90000"/>
              </a:lnSpc>
              <a:spcBef>
                <a:spcPts val="1000"/>
              </a:spcBef>
              <a:buFontTx/>
              <a:buNone/>
              <a:defRPr sz="6000" b="1" i="0" kern="1200">
                <a:solidFill>
                  <a:schemeClr val="tx1"/>
                </a:solidFill>
                <a:latin typeface="Clancy 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GCC Static Analyzer</a:t>
            </a:r>
          </a:p>
        </p:txBody>
      </p:sp>
      <p:pic>
        <p:nvPicPr>
          <p:cNvPr id="9" name="Picture 2" descr="5,263 Broken Magnifying Glass Line Icons - Free in SVG, PNG ...">
            <a:extLst>
              <a:ext uri="{FF2B5EF4-FFF2-40B4-BE49-F238E27FC236}">
                <a16:creationId xmlns:a16="http://schemas.microsoft.com/office/drawing/2014/main" id="{289A88F6-9DBE-5148-8DB7-A5D7D2CCD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99284" y="2765515"/>
            <a:ext cx="2202052" cy="229256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7">
            <a:extLst>
              <a:ext uri="{FF2B5EF4-FFF2-40B4-BE49-F238E27FC236}">
                <a16:creationId xmlns:a16="http://schemas.microsoft.com/office/drawing/2014/main" id="{D2A24C1E-E7B6-3245-8633-31C5AB3DF2BD}"/>
              </a:ext>
            </a:extLst>
          </p:cNvPr>
          <p:cNvPicPr>
            <a:picLocks noChangeAspect="1"/>
          </p:cNvPicPr>
          <p:nvPr/>
        </p:nvPicPr>
        <p:blipFill>
          <a:blip r:embed="rId5"/>
          <a:stretch>
            <a:fillRect/>
          </a:stretch>
        </p:blipFill>
        <p:spPr>
          <a:xfrm>
            <a:off x="3547755" y="3414012"/>
            <a:ext cx="1524001" cy="1017781"/>
          </a:xfrm>
          <a:prstGeom prst="rect">
            <a:avLst/>
          </a:prstGeom>
        </p:spPr>
      </p:pic>
      <p:pic>
        <p:nvPicPr>
          <p:cNvPr id="3" name="Picture 2">
            <a:extLst>
              <a:ext uri="{FF2B5EF4-FFF2-40B4-BE49-F238E27FC236}">
                <a16:creationId xmlns:a16="http://schemas.microsoft.com/office/drawing/2014/main" id="{3668C035-36F4-E346-813D-0F48FADE5888}"/>
              </a:ext>
            </a:extLst>
          </p:cNvPr>
          <p:cNvPicPr>
            <a:picLocks noChangeAspect="1"/>
          </p:cNvPicPr>
          <p:nvPr/>
        </p:nvPicPr>
        <p:blipFill>
          <a:blip r:embed="rId6"/>
          <a:stretch>
            <a:fillRect/>
          </a:stretch>
        </p:blipFill>
        <p:spPr>
          <a:xfrm>
            <a:off x="5218176" y="2642706"/>
            <a:ext cx="6151776" cy="2415378"/>
          </a:xfrm>
          <a:prstGeom prst="rect">
            <a:avLst/>
          </a:prstGeom>
        </p:spPr>
      </p:pic>
      <p:sp>
        <p:nvSpPr>
          <p:cNvPr id="13" name="Text Placeholder 1">
            <a:extLst>
              <a:ext uri="{FF2B5EF4-FFF2-40B4-BE49-F238E27FC236}">
                <a16:creationId xmlns:a16="http://schemas.microsoft.com/office/drawing/2014/main" id="{D6C3DFC6-8FFE-6E45-A6B3-B5BF5FA0BEBD}"/>
              </a:ext>
            </a:extLst>
          </p:cNvPr>
          <p:cNvSpPr txBox="1">
            <a:spLocks/>
          </p:cNvSpPr>
          <p:nvPr/>
        </p:nvSpPr>
        <p:spPr>
          <a:xfrm>
            <a:off x="4309755" y="4431793"/>
            <a:ext cx="508529" cy="56979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00"/>
                </a:solidFill>
              </a:rPr>
              <a:t>FN</a:t>
            </a:r>
          </a:p>
        </p:txBody>
      </p:sp>
    </p:spTree>
    <p:extLst>
      <p:ext uri="{BB962C8B-B14F-4D97-AF65-F5344CB8AC3E}">
        <p14:creationId xmlns:p14="http://schemas.microsoft.com/office/powerpoint/2010/main" val="3594499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CA27B2-9C62-C245-9991-9DB074131CCB}"/>
              </a:ext>
            </a:extLst>
          </p:cNvPr>
          <p:cNvSpPr>
            <a:spLocks noGrp="1"/>
          </p:cNvSpPr>
          <p:nvPr>
            <p:ph type="body" sz="quarter" idx="10"/>
          </p:nvPr>
        </p:nvSpPr>
        <p:spPr>
          <a:xfrm>
            <a:off x="292099" y="520700"/>
            <a:ext cx="9160013" cy="1066800"/>
          </a:xfrm>
        </p:spPr>
        <p:txBody>
          <a:bodyPr/>
          <a:lstStyle/>
          <a:p>
            <a:r>
              <a:rPr lang="en" altLang="zh-CN" sz="6000" dirty="0">
                <a:effectLst/>
                <a:latin typeface="Calibri" panose="020F0502020204030204" pitchFamily="34" charset="0"/>
                <a:cs typeface="Calibri" panose="020F0502020204030204" pitchFamily="34" charset="0"/>
              </a:rPr>
              <a:t>Defects Induced by Compiler Optimizations (VII)</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9ED27481-B2C8-7E46-A6DD-FF66284C3ECE}"/>
              </a:ext>
            </a:extLst>
          </p:cNvPr>
          <p:cNvSpPr txBox="1"/>
          <p:nvPr/>
        </p:nvSpPr>
        <p:spPr>
          <a:xfrm>
            <a:off x="462304" y="3555537"/>
            <a:ext cx="3789063" cy="1569660"/>
          </a:xfrm>
          <a:prstGeom prst="rect">
            <a:avLst/>
          </a:prstGeom>
          <a:noFill/>
        </p:spPr>
        <p:txBody>
          <a:bodyPr wrap="square" rtlCol="0">
            <a:spAutoFit/>
          </a:bodyPr>
          <a:lstStyle/>
          <a:p>
            <a:r>
              <a:rPr lang="en" altLang="zh-CN" sz="2400" b="1" dirty="0">
                <a:effectLst/>
                <a:latin typeface="LinLibertineT"/>
              </a:rPr>
              <a:t>Root cause: </a:t>
            </a:r>
          </a:p>
          <a:p>
            <a:r>
              <a:rPr lang="en" altLang="zh-CN" sz="2400" dirty="0">
                <a:latin typeface="LinLibertineT"/>
              </a:rPr>
              <a:t>A</a:t>
            </a:r>
            <a:r>
              <a:rPr lang="en" altLang="zh-CN" sz="2400" dirty="0">
                <a:effectLst/>
                <a:latin typeface="LinLibertineT"/>
              </a:rPr>
              <a:t>t </a:t>
            </a:r>
            <a:r>
              <a:rPr lang="en" altLang="zh-CN" sz="2400" dirty="0">
                <a:effectLst/>
                <a:latin typeface="Inconsolatazi4"/>
              </a:rPr>
              <a:t>-O1 </a:t>
            </a:r>
            <a:r>
              <a:rPr lang="en" altLang="zh-CN" sz="2400" dirty="0">
                <a:effectLst/>
                <a:latin typeface="LinLibertineT"/>
              </a:rPr>
              <a:t>and above, the </a:t>
            </a:r>
            <a:r>
              <a:rPr lang="en" altLang="zh-CN" sz="2400" dirty="0" err="1">
                <a:effectLst/>
                <a:latin typeface="Inconsolatazi4"/>
              </a:rPr>
              <a:t>arr</a:t>
            </a:r>
            <a:r>
              <a:rPr lang="en" altLang="zh-CN" sz="2400" dirty="0">
                <a:effectLst/>
                <a:latin typeface="Inconsolatazi4"/>
              </a:rPr>
              <a:t>[9] </a:t>
            </a:r>
            <a:r>
              <a:rPr lang="en" altLang="zh-CN" sz="2400" dirty="0">
                <a:effectLst/>
                <a:latin typeface="LinLibertineT"/>
              </a:rPr>
              <a:t>access is optimized away before the analyzer sees it. </a:t>
            </a:r>
          </a:p>
        </p:txBody>
      </p:sp>
      <p:pic>
        <p:nvPicPr>
          <p:cNvPr id="6" name="Picture 5">
            <a:extLst>
              <a:ext uri="{FF2B5EF4-FFF2-40B4-BE49-F238E27FC236}">
                <a16:creationId xmlns:a16="http://schemas.microsoft.com/office/drawing/2014/main" id="{5696E29A-E20C-7F40-8E34-EE9BDD5D2BFA}"/>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8" name="文本框 4">
            <a:extLst>
              <a:ext uri="{FF2B5EF4-FFF2-40B4-BE49-F238E27FC236}">
                <a16:creationId xmlns:a16="http://schemas.microsoft.com/office/drawing/2014/main" id="{1E6AC731-C44E-8745-979F-DD8DE71CAC41}"/>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40</a:t>
            </a:fld>
            <a:endParaRPr kumimoji="1" lang="zh-CN" altLang="en-US" dirty="0"/>
          </a:p>
        </p:txBody>
      </p:sp>
      <p:pic>
        <p:nvPicPr>
          <p:cNvPr id="5" name="Picture 4">
            <a:extLst>
              <a:ext uri="{FF2B5EF4-FFF2-40B4-BE49-F238E27FC236}">
                <a16:creationId xmlns:a16="http://schemas.microsoft.com/office/drawing/2014/main" id="{CA7BD8B3-5DC6-2C41-B3EA-50833B0F7DA7}"/>
              </a:ext>
            </a:extLst>
          </p:cNvPr>
          <p:cNvPicPr>
            <a:picLocks noChangeAspect="1"/>
          </p:cNvPicPr>
          <p:nvPr/>
        </p:nvPicPr>
        <p:blipFill>
          <a:blip r:embed="rId4"/>
          <a:stretch>
            <a:fillRect/>
          </a:stretch>
        </p:blipFill>
        <p:spPr>
          <a:xfrm>
            <a:off x="5391015" y="2794669"/>
            <a:ext cx="5901016" cy="2330528"/>
          </a:xfrm>
          <a:prstGeom prst="rect">
            <a:avLst/>
          </a:prstGeom>
        </p:spPr>
      </p:pic>
    </p:spTree>
    <p:extLst>
      <p:ext uri="{BB962C8B-B14F-4D97-AF65-F5344CB8AC3E}">
        <p14:creationId xmlns:p14="http://schemas.microsoft.com/office/powerpoint/2010/main" val="2235170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91843-FDB5-3246-9D9D-478D38B23211}"/>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Lessons Learned </a:t>
            </a:r>
          </a:p>
        </p:txBody>
      </p:sp>
      <p:sp>
        <p:nvSpPr>
          <p:cNvPr id="4" name="文本框 3">
            <a:extLst>
              <a:ext uri="{FF2B5EF4-FFF2-40B4-BE49-F238E27FC236}">
                <a16:creationId xmlns:a16="http://schemas.microsoft.com/office/drawing/2014/main" id="{4FE13E73-9D56-A143-9E9F-FF693262651A}"/>
              </a:ext>
            </a:extLst>
          </p:cNvPr>
          <p:cNvSpPr txBox="1"/>
          <p:nvPr/>
        </p:nvSpPr>
        <p:spPr>
          <a:xfrm>
            <a:off x="590239" y="2024130"/>
            <a:ext cx="10780125" cy="3418756"/>
          </a:xfrm>
          <a:prstGeom prst="rect">
            <a:avLst/>
          </a:prstGeom>
          <a:noFill/>
        </p:spPr>
        <p:txBody>
          <a:bodyPr wrap="square" rtlCol="0">
            <a:spAutoFit/>
          </a:bodyPr>
          <a:lstStyle/>
          <a:p>
            <a:pPr marL="342900" indent="-342900">
              <a:lnSpc>
                <a:spcPct val="200000"/>
              </a:lnSpc>
              <a:buFont typeface="+mj-lt"/>
              <a:buAutoNum type="arabicPeriod"/>
            </a:pPr>
            <a:r>
              <a:rPr lang="en-US" sz="2800" dirty="0">
                <a:effectLst/>
                <a:latin typeface="LinLibertineTBI"/>
              </a:rPr>
              <a:t> </a:t>
            </a:r>
            <a:r>
              <a:rPr lang="en-AU" sz="2800" dirty="0">
                <a:effectLst/>
                <a:latin typeface="LinLibertineTBI"/>
              </a:rPr>
              <a:t>Implementation errors should be avoided. </a:t>
            </a:r>
          </a:p>
          <a:p>
            <a:pPr marL="342900" indent="-342900">
              <a:lnSpc>
                <a:spcPct val="200000"/>
              </a:lnSpc>
              <a:buFont typeface="+mj-lt"/>
              <a:buAutoNum type="arabicPeriod"/>
            </a:pPr>
            <a:r>
              <a:rPr kumimoji="1" lang="en-US" altLang="zh-CN" sz="2800" dirty="0"/>
              <a:t> </a:t>
            </a:r>
            <a:r>
              <a:rPr lang="en-AU" sz="2800" dirty="0">
                <a:effectLst/>
                <a:latin typeface="LinLibertineTBI"/>
              </a:rPr>
              <a:t>Static analyzers should clarify the nature and extent of unsoundness. </a:t>
            </a:r>
            <a:endParaRPr kumimoji="1" lang="en-US" altLang="zh-CN" sz="2800" dirty="0"/>
          </a:p>
          <a:p>
            <a:pPr marL="342900" indent="-342900">
              <a:lnSpc>
                <a:spcPct val="200000"/>
              </a:lnSpc>
              <a:buFont typeface="+mj-lt"/>
              <a:buAutoNum type="arabicPeriod"/>
            </a:pPr>
            <a:r>
              <a:rPr kumimoji="1" lang="en-US" sz="2800" dirty="0">
                <a:effectLst/>
                <a:latin typeface="LinLibertineTBI"/>
              </a:rPr>
              <a:t> </a:t>
            </a:r>
            <a:r>
              <a:rPr lang="en-AU" sz="2800" dirty="0">
                <a:effectLst/>
                <a:latin typeface="LinLibertineTBI"/>
              </a:rPr>
              <a:t>Compiler optimizations affect GSA’s static analysis results. </a:t>
            </a:r>
          </a:p>
          <a:p>
            <a:pPr marL="342900" indent="-342900">
              <a:lnSpc>
                <a:spcPct val="200000"/>
              </a:lnSpc>
              <a:buFont typeface="+mj-lt"/>
              <a:buAutoNum type="arabicPeriod"/>
            </a:pPr>
            <a:r>
              <a:rPr kumimoji="1" lang="en-US" altLang="zh-CN" sz="2800" dirty="0"/>
              <a:t> Both False negatives and positives are important. </a:t>
            </a:r>
          </a:p>
        </p:txBody>
      </p:sp>
      <p:pic>
        <p:nvPicPr>
          <p:cNvPr id="7" name="Picture 6">
            <a:extLst>
              <a:ext uri="{FF2B5EF4-FFF2-40B4-BE49-F238E27FC236}">
                <a16:creationId xmlns:a16="http://schemas.microsoft.com/office/drawing/2014/main" id="{10B65403-FD82-5843-8C6D-41C2F603F03A}"/>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0" name="文本框 4">
            <a:extLst>
              <a:ext uri="{FF2B5EF4-FFF2-40B4-BE49-F238E27FC236}">
                <a16:creationId xmlns:a16="http://schemas.microsoft.com/office/drawing/2014/main" id="{C8B5B84E-B8D6-7D42-B301-21C0F573E375}"/>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41</a:t>
            </a:fld>
            <a:endParaRPr kumimoji="1" lang="zh-CN" altLang="en-US" dirty="0"/>
          </a:p>
        </p:txBody>
      </p:sp>
    </p:spTree>
    <p:extLst>
      <p:ext uri="{BB962C8B-B14F-4D97-AF65-F5344CB8AC3E}">
        <p14:creationId xmlns:p14="http://schemas.microsoft.com/office/powerpoint/2010/main" val="89904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91843-FDB5-3246-9D9D-478D38B23211}"/>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Discussion</a:t>
            </a:r>
          </a:p>
        </p:txBody>
      </p:sp>
      <p:sp>
        <p:nvSpPr>
          <p:cNvPr id="4" name="文本框 3">
            <a:extLst>
              <a:ext uri="{FF2B5EF4-FFF2-40B4-BE49-F238E27FC236}">
                <a16:creationId xmlns:a16="http://schemas.microsoft.com/office/drawing/2014/main" id="{4FE13E73-9D56-A143-9E9F-FF693262651A}"/>
              </a:ext>
            </a:extLst>
          </p:cNvPr>
          <p:cNvSpPr txBox="1"/>
          <p:nvPr/>
        </p:nvSpPr>
        <p:spPr>
          <a:xfrm>
            <a:off x="590239" y="2024130"/>
            <a:ext cx="10780125" cy="3664978"/>
          </a:xfrm>
          <a:prstGeom prst="rect">
            <a:avLst/>
          </a:prstGeom>
          <a:noFill/>
        </p:spPr>
        <p:txBody>
          <a:bodyPr wrap="square" rtlCol="0">
            <a:spAutoFit/>
          </a:bodyPr>
          <a:lstStyle/>
          <a:p>
            <a:pPr marL="457200" indent="-457200">
              <a:lnSpc>
                <a:spcPct val="200000"/>
              </a:lnSpc>
              <a:buFont typeface="Wingdings" pitchFamily="2" charset="2"/>
              <a:buChar char="§"/>
            </a:pPr>
            <a:r>
              <a:rPr lang="en-AU" sz="2800" dirty="0">
                <a:effectLst/>
                <a:latin typeface="LinLibertineTBI"/>
              </a:rPr>
              <a:t>The dynamic and static oracles are complementary in finding defects:  </a:t>
            </a:r>
          </a:p>
          <a:p>
            <a:pPr marL="457200" indent="-457200">
              <a:lnSpc>
                <a:spcPct val="200000"/>
              </a:lnSpc>
              <a:buFont typeface="Wingdings" pitchFamily="2" charset="2"/>
              <a:buChar char="§"/>
            </a:pPr>
            <a:r>
              <a:rPr lang="en-AU" dirty="0">
                <a:latin typeface="LinLibertineT"/>
              </a:rPr>
              <a:t>D</a:t>
            </a:r>
            <a:r>
              <a:rPr lang="en-AU" sz="1800" dirty="0">
                <a:effectLst/>
                <a:latin typeface="LinLibertineT"/>
              </a:rPr>
              <a:t>ynamic Oracle can not reach dead code (e.g., defect </a:t>
            </a:r>
            <a:r>
              <a:rPr lang="en-AU" sz="1800" dirty="0">
                <a:solidFill>
                  <a:srgbClr val="FF0000"/>
                </a:solidFill>
                <a:effectLst/>
                <a:latin typeface="LinLibertineT"/>
              </a:rPr>
              <a:t>#19)</a:t>
            </a:r>
            <a:r>
              <a:rPr lang="en-AU" sz="1800" dirty="0">
                <a:effectLst/>
                <a:latin typeface="LinLibertineT"/>
              </a:rPr>
              <a:t>.</a:t>
            </a:r>
          </a:p>
          <a:p>
            <a:pPr marL="457200" indent="-457200">
              <a:lnSpc>
                <a:spcPct val="200000"/>
              </a:lnSpc>
              <a:buFont typeface="Wingdings" pitchFamily="2" charset="2"/>
              <a:buChar char="§"/>
            </a:pPr>
            <a:r>
              <a:rPr lang="en-AU" dirty="0">
                <a:latin typeface="LinLibertineT"/>
              </a:rPr>
              <a:t>S</a:t>
            </a:r>
            <a:r>
              <a:rPr lang="en-AU" sz="1800" dirty="0">
                <a:effectLst/>
                <a:latin typeface="LinLibertineT"/>
              </a:rPr>
              <a:t>tatic Oracle cannot find the defects in handling the </a:t>
            </a:r>
            <a:r>
              <a:rPr lang="en-AU" sz="1800" dirty="0">
                <a:effectLst/>
                <a:latin typeface="Inconsolatazi4"/>
              </a:rPr>
              <a:t>for </a:t>
            </a:r>
            <a:r>
              <a:rPr lang="en-AU" sz="1800" dirty="0">
                <a:effectLst/>
                <a:latin typeface="LinLibertineT"/>
              </a:rPr>
              <a:t>loops (</a:t>
            </a:r>
            <a:r>
              <a:rPr lang="en-AU" sz="1800" dirty="0">
                <a:effectLst/>
                <a:latin typeface="LinLibertineTI"/>
              </a:rPr>
              <a:t>e.g.</a:t>
            </a:r>
            <a:r>
              <a:rPr lang="en-AU" sz="1800" dirty="0">
                <a:effectLst/>
                <a:latin typeface="LinLibertineT"/>
              </a:rPr>
              <a:t>, defect </a:t>
            </a:r>
            <a:r>
              <a:rPr lang="en-AU" sz="1800" dirty="0">
                <a:solidFill>
                  <a:srgbClr val="F30003"/>
                </a:solidFill>
                <a:effectLst/>
                <a:latin typeface="LinLibertineT"/>
              </a:rPr>
              <a:t>#11</a:t>
            </a:r>
            <a:r>
              <a:rPr lang="en-AU" sz="1800" dirty="0">
                <a:effectLst/>
                <a:latin typeface="LinLibertineT"/>
              </a:rPr>
              <a:t>). </a:t>
            </a:r>
            <a:endParaRPr lang="en-AU" sz="2800" dirty="0"/>
          </a:p>
          <a:p>
            <a:pPr marL="457200" indent="-457200">
              <a:lnSpc>
                <a:spcPct val="200000"/>
              </a:lnSpc>
              <a:buFont typeface="Wingdings" pitchFamily="2" charset="2"/>
              <a:buChar char="§"/>
            </a:pPr>
            <a:endParaRPr lang="en-AU" sz="2800" dirty="0"/>
          </a:p>
          <a:p>
            <a:pPr marL="457200" indent="-457200">
              <a:lnSpc>
                <a:spcPct val="200000"/>
              </a:lnSpc>
              <a:buFont typeface="Wingdings" pitchFamily="2" charset="2"/>
              <a:buChar char="§"/>
            </a:pPr>
            <a:endParaRPr lang="en-AU" sz="2800" dirty="0">
              <a:effectLst/>
              <a:latin typeface="LinLibertineTBI"/>
            </a:endParaRPr>
          </a:p>
        </p:txBody>
      </p:sp>
      <p:pic>
        <p:nvPicPr>
          <p:cNvPr id="7" name="Picture 6">
            <a:extLst>
              <a:ext uri="{FF2B5EF4-FFF2-40B4-BE49-F238E27FC236}">
                <a16:creationId xmlns:a16="http://schemas.microsoft.com/office/drawing/2014/main" id="{10B65403-FD82-5843-8C6D-41C2F603F03A}"/>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0" name="文本框 4">
            <a:extLst>
              <a:ext uri="{FF2B5EF4-FFF2-40B4-BE49-F238E27FC236}">
                <a16:creationId xmlns:a16="http://schemas.microsoft.com/office/drawing/2014/main" id="{C8B5B84E-B8D6-7D42-B301-21C0F573E375}"/>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42</a:t>
            </a:fld>
            <a:endParaRPr kumimoji="1" lang="zh-CN" altLang="en-US" dirty="0"/>
          </a:p>
        </p:txBody>
      </p:sp>
    </p:spTree>
    <p:extLst>
      <p:ext uri="{BB962C8B-B14F-4D97-AF65-F5344CB8AC3E}">
        <p14:creationId xmlns:p14="http://schemas.microsoft.com/office/powerpoint/2010/main" val="2576556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91843-FDB5-3246-9D9D-478D38B23211}"/>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Discussion</a:t>
            </a:r>
          </a:p>
        </p:txBody>
      </p:sp>
      <p:sp>
        <p:nvSpPr>
          <p:cNvPr id="4" name="文本框 3">
            <a:extLst>
              <a:ext uri="{FF2B5EF4-FFF2-40B4-BE49-F238E27FC236}">
                <a16:creationId xmlns:a16="http://schemas.microsoft.com/office/drawing/2014/main" id="{4FE13E73-9D56-A143-9E9F-FF693262651A}"/>
              </a:ext>
            </a:extLst>
          </p:cNvPr>
          <p:cNvSpPr txBox="1"/>
          <p:nvPr/>
        </p:nvSpPr>
        <p:spPr>
          <a:xfrm>
            <a:off x="590239" y="2024130"/>
            <a:ext cx="10780125" cy="1695208"/>
          </a:xfrm>
          <a:prstGeom prst="rect">
            <a:avLst/>
          </a:prstGeom>
          <a:noFill/>
        </p:spPr>
        <p:txBody>
          <a:bodyPr wrap="square" rtlCol="0">
            <a:spAutoFit/>
          </a:bodyPr>
          <a:lstStyle/>
          <a:p>
            <a:pPr marL="457200" indent="-457200">
              <a:lnSpc>
                <a:spcPct val="200000"/>
              </a:lnSpc>
              <a:buFont typeface="Wingdings" pitchFamily="2" charset="2"/>
              <a:buChar char="§"/>
            </a:pPr>
            <a:r>
              <a:rPr lang="en-AU" sz="2800" dirty="0">
                <a:effectLst/>
                <a:latin typeface="LinLibertineTBI"/>
              </a:rPr>
              <a:t>The dynamic and static oracles are complementary in finding defects.  </a:t>
            </a:r>
          </a:p>
          <a:p>
            <a:pPr marL="457200" indent="-457200">
              <a:lnSpc>
                <a:spcPct val="200000"/>
              </a:lnSpc>
              <a:buFont typeface="Wingdings" pitchFamily="2" charset="2"/>
              <a:buChar char="§"/>
            </a:pPr>
            <a:r>
              <a:rPr lang="en-AU" sz="2800" dirty="0">
                <a:effectLst/>
                <a:latin typeface="LinLibertineTBI"/>
              </a:rPr>
              <a:t>Line coverage of static analyzers achieved by</a:t>
            </a:r>
            <a:r>
              <a:rPr lang="en-AU" sz="2800" dirty="0">
                <a:latin typeface="LinLibertineTBI"/>
              </a:rPr>
              <a:t> </a:t>
            </a:r>
            <a:r>
              <a:rPr lang="en-AU" sz="2800" dirty="0">
                <a:effectLst/>
                <a:latin typeface="LinLibertineTBI"/>
              </a:rPr>
              <a:t>the automated oracles:</a:t>
            </a:r>
          </a:p>
        </p:txBody>
      </p:sp>
      <p:pic>
        <p:nvPicPr>
          <p:cNvPr id="7" name="Picture 6">
            <a:extLst>
              <a:ext uri="{FF2B5EF4-FFF2-40B4-BE49-F238E27FC236}">
                <a16:creationId xmlns:a16="http://schemas.microsoft.com/office/drawing/2014/main" id="{10B65403-FD82-5843-8C6D-41C2F603F03A}"/>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10" name="文本框 4">
            <a:extLst>
              <a:ext uri="{FF2B5EF4-FFF2-40B4-BE49-F238E27FC236}">
                <a16:creationId xmlns:a16="http://schemas.microsoft.com/office/drawing/2014/main" id="{C8B5B84E-B8D6-7D42-B301-21C0F573E375}"/>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43</a:t>
            </a:fld>
            <a:endParaRPr kumimoji="1" lang="zh-CN" altLang="en-US" dirty="0"/>
          </a:p>
        </p:txBody>
      </p:sp>
      <p:graphicFrame>
        <p:nvGraphicFramePr>
          <p:cNvPr id="3" name="Table 4">
            <a:extLst>
              <a:ext uri="{FF2B5EF4-FFF2-40B4-BE49-F238E27FC236}">
                <a16:creationId xmlns:a16="http://schemas.microsoft.com/office/drawing/2014/main" id="{736DBDFF-3861-7349-88E2-821D7281DBA5}"/>
              </a:ext>
            </a:extLst>
          </p:cNvPr>
          <p:cNvGraphicFramePr>
            <a:graphicFrameLocks noGrp="1"/>
          </p:cNvGraphicFramePr>
          <p:nvPr>
            <p:extLst>
              <p:ext uri="{D42A27DB-BD31-4B8C-83A1-F6EECF244321}">
                <p14:modId xmlns:p14="http://schemas.microsoft.com/office/powerpoint/2010/main" val="3693773200"/>
              </p:ext>
            </p:extLst>
          </p:nvPr>
        </p:nvGraphicFramePr>
        <p:xfrm>
          <a:off x="1916301" y="4425696"/>
          <a:ext cx="8127999" cy="137160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669517354"/>
                    </a:ext>
                  </a:extLst>
                </a:gridCol>
                <a:gridCol w="2709333">
                  <a:extLst>
                    <a:ext uri="{9D8B030D-6E8A-4147-A177-3AD203B41FA5}">
                      <a16:colId xmlns:a16="http://schemas.microsoft.com/office/drawing/2014/main" val="2242620468"/>
                    </a:ext>
                  </a:extLst>
                </a:gridCol>
                <a:gridCol w="2709333">
                  <a:extLst>
                    <a:ext uri="{9D8B030D-6E8A-4147-A177-3AD203B41FA5}">
                      <a16:colId xmlns:a16="http://schemas.microsoft.com/office/drawing/2014/main" val="1828797973"/>
                    </a:ext>
                  </a:extLst>
                </a:gridCol>
              </a:tblGrid>
              <a:tr h="261450">
                <a:tc>
                  <a:txBody>
                    <a:bodyPr/>
                    <a:lstStyle/>
                    <a:p>
                      <a:pPr algn="ctr"/>
                      <a:r>
                        <a:rPr lang="en-US" sz="2400" dirty="0">
                          <a:solidFill>
                            <a:schemeClr val="tx1"/>
                          </a:solidFill>
                        </a:rPr>
                        <a:t>Oracle Types</a:t>
                      </a:r>
                    </a:p>
                  </a:txBody>
                  <a:tcPr/>
                </a:tc>
                <a:tc>
                  <a:txBody>
                    <a:bodyPr/>
                    <a:lstStyle/>
                    <a:p>
                      <a:pPr algn="ctr"/>
                      <a:r>
                        <a:rPr lang="en-US" sz="2400" dirty="0">
                          <a:solidFill>
                            <a:schemeClr val="tx1"/>
                          </a:solidFill>
                        </a:rPr>
                        <a:t>CSA</a:t>
                      </a:r>
                    </a:p>
                  </a:txBody>
                  <a:tcPr/>
                </a:tc>
                <a:tc>
                  <a:txBody>
                    <a:bodyPr/>
                    <a:lstStyle/>
                    <a:p>
                      <a:pPr algn="ctr"/>
                      <a:r>
                        <a:rPr lang="en-US" sz="2400" dirty="0">
                          <a:solidFill>
                            <a:schemeClr val="tx1"/>
                          </a:solidFill>
                        </a:rPr>
                        <a:t>GSA</a:t>
                      </a:r>
                    </a:p>
                  </a:txBody>
                  <a:tcPr/>
                </a:tc>
                <a:extLst>
                  <a:ext uri="{0D108BD9-81ED-4DB2-BD59-A6C34878D82A}">
                    <a16:rowId xmlns:a16="http://schemas.microsoft.com/office/drawing/2014/main" val="3207155128"/>
                  </a:ext>
                </a:extLst>
              </a:tr>
              <a:tr h="370840">
                <a:tc>
                  <a:txBody>
                    <a:bodyPr/>
                    <a:lstStyle/>
                    <a:p>
                      <a:pPr algn="ctr"/>
                      <a:r>
                        <a:rPr lang="en-US" sz="2400" dirty="0"/>
                        <a:t>Dynamic Oracle</a:t>
                      </a:r>
                    </a:p>
                  </a:txBody>
                  <a:tcPr/>
                </a:tc>
                <a:tc>
                  <a:txBody>
                    <a:bodyPr/>
                    <a:lstStyle/>
                    <a:p>
                      <a:pPr algn="ctr"/>
                      <a:r>
                        <a:rPr lang="en-US" sz="2400" dirty="0"/>
                        <a:t>49.6%</a:t>
                      </a:r>
                    </a:p>
                  </a:txBody>
                  <a:tcPr/>
                </a:tc>
                <a:tc>
                  <a:txBody>
                    <a:bodyPr/>
                    <a:lstStyle/>
                    <a:p>
                      <a:pPr algn="ctr"/>
                      <a:r>
                        <a:rPr lang="en-US" sz="2400" dirty="0"/>
                        <a:t>44.6%</a:t>
                      </a:r>
                    </a:p>
                  </a:txBody>
                  <a:tcPr/>
                </a:tc>
                <a:extLst>
                  <a:ext uri="{0D108BD9-81ED-4DB2-BD59-A6C34878D82A}">
                    <a16:rowId xmlns:a16="http://schemas.microsoft.com/office/drawing/2014/main" val="3558624368"/>
                  </a:ext>
                </a:extLst>
              </a:tr>
              <a:tr h="370840">
                <a:tc>
                  <a:txBody>
                    <a:bodyPr/>
                    <a:lstStyle/>
                    <a:p>
                      <a:pPr algn="ctr"/>
                      <a:r>
                        <a:rPr lang="en-US" sz="2400" dirty="0"/>
                        <a:t>Static Oracle</a:t>
                      </a:r>
                    </a:p>
                  </a:txBody>
                  <a:tcPr/>
                </a:tc>
                <a:tc>
                  <a:txBody>
                    <a:bodyPr/>
                    <a:lstStyle/>
                    <a:p>
                      <a:pPr algn="ctr"/>
                      <a:r>
                        <a:rPr lang="en-US" sz="2400" dirty="0"/>
                        <a:t>45.9%</a:t>
                      </a:r>
                    </a:p>
                  </a:txBody>
                  <a:tcPr/>
                </a:tc>
                <a:tc>
                  <a:txBody>
                    <a:bodyPr/>
                    <a:lstStyle/>
                    <a:p>
                      <a:pPr algn="ctr"/>
                      <a:r>
                        <a:rPr lang="en-US" sz="2400" dirty="0"/>
                        <a:t>43.5%</a:t>
                      </a:r>
                    </a:p>
                  </a:txBody>
                  <a:tcPr/>
                </a:tc>
                <a:extLst>
                  <a:ext uri="{0D108BD9-81ED-4DB2-BD59-A6C34878D82A}">
                    <a16:rowId xmlns:a16="http://schemas.microsoft.com/office/drawing/2014/main" val="2767827294"/>
                  </a:ext>
                </a:extLst>
              </a:tr>
            </a:tbl>
          </a:graphicData>
        </a:graphic>
      </p:graphicFrame>
    </p:spTree>
    <p:extLst>
      <p:ext uri="{BB962C8B-B14F-4D97-AF65-F5344CB8AC3E}">
        <p14:creationId xmlns:p14="http://schemas.microsoft.com/office/powerpoint/2010/main" val="3339412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ADB8E-B788-BF4A-8666-0262FDC05323}"/>
              </a:ext>
            </a:extLst>
          </p:cNvPr>
          <p:cNvSpPr>
            <a:spLocks noGrp="1"/>
          </p:cNvSpPr>
          <p:nvPr>
            <p:ph type="body" sz="quarter" idx="10"/>
          </p:nvPr>
        </p:nvSpPr>
        <p:spPr/>
        <p:txBody>
          <a:bodyPr/>
          <a:lstStyle/>
          <a:p>
            <a:r>
              <a:rPr kumimoji="1" lang="en-US" altLang="zh-CN" dirty="0">
                <a:latin typeface="Calibri" panose="020F0502020204030204" pitchFamily="34" charset="0"/>
                <a:cs typeface="Calibri" panose="020F0502020204030204" pitchFamily="34" charset="0"/>
              </a:rPr>
              <a:t>Conclusion</a:t>
            </a:r>
            <a:endParaRPr kumimoji="1"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259966D4-FE9A-0846-B628-885735909508}"/>
              </a:ext>
            </a:extLst>
          </p:cNvPr>
          <p:cNvSpPr txBox="1"/>
          <p:nvPr/>
        </p:nvSpPr>
        <p:spPr>
          <a:xfrm>
            <a:off x="717453" y="1974435"/>
            <a:ext cx="10325686" cy="2909130"/>
          </a:xfrm>
          <a:prstGeom prst="rect">
            <a:avLst/>
          </a:prstGeom>
          <a:noFill/>
        </p:spPr>
        <p:txBody>
          <a:bodyPr wrap="square" rtlCol="0">
            <a:spAutoFit/>
          </a:bodyPr>
          <a:lstStyle/>
          <a:p>
            <a:pPr marL="342900" indent="-342900">
              <a:lnSpc>
                <a:spcPct val="200000"/>
              </a:lnSpc>
              <a:buFont typeface="+mj-lt"/>
              <a:buAutoNum type="arabicPeriod"/>
            </a:pPr>
            <a:r>
              <a:rPr kumimoji="1" lang="en-US" altLang="zh-CN" sz="3200" dirty="0"/>
              <a:t>Proposed </a:t>
            </a:r>
            <a:r>
              <a:rPr kumimoji="1" lang="en-US" altLang="zh-CN" sz="3200" dirty="0">
                <a:solidFill>
                  <a:srgbClr val="FF0000"/>
                </a:solidFill>
              </a:rPr>
              <a:t>two</a:t>
            </a:r>
            <a:r>
              <a:rPr kumimoji="1" lang="en-US" altLang="zh-CN" sz="3200" dirty="0"/>
              <a:t> kinds of oracles</a:t>
            </a:r>
          </a:p>
          <a:p>
            <a:pPr marL="342900" indent="-342900">
              <a:lnSpc>
                <a:spcPct val="200000"/>
              </a:lnSpc>
              <a:buFont typeface="+mj-lt"/>
              <a:buAutoNum type="arabicPeriod"/>
            </a:pPr>
            <a:r>
              <a:rPr kumimoji="1" lang="en-US" altLang="zh-CN" sz="3200" dirty="0"/>
              <a:t>Finding </a:t>
            </a:r>
            <a:r>
              <a:rPr kumimoji="1" lang="en-US" altLang="zh-CN" sz="3200" dirty="0">
                <a:solidFill>
                  <a:srgbClr val="FF0000"/>
                </a:solidFill>
              </a:rPr>
              <a:t>38</a:t>
            </a:r>
            <a:r>
              <a:rPr kumimoji="1" lang="en-US" altLang="zh-CN" sz="3200" dirty="0"/>
              <a:t> unique defects</a:t>
            </a:r>
          </a:p>
          <a:p>
            <a:pPr marL="342900" indent="-342900">
              <a:lnSpc>
                <a:spcPct val="200000"/>
              </a:lnSpc>
              <a:buFont typeface="+mj-lt"/>
              <a:buAutoNum type="arabicPeriod"/>
            </a:pPr>
            <a:r>
              <a:rPr kumimoji="1" lang="en-US" altLang="zh-CN" sz="3200" dirty="0"/>
              <a:t>Classifying those defects into </a:t>
            </a:r>
            <a:r>
              <a:rPr kumimoji="1" lang="en-US" altLang="zh-CN" sz="3200" dirty="0">
                <a:solidFill>
                  <a:srgbClr val="FF0000"/>
                </a:solidFill>
              </a:rPr>
              <a:t>8</a:t>
            </a:r>
            <a:r>
              <a:rPr kumimoji="1" lang="en-US" altLang="zh-CN" sz="3200" dirty="0"/>
              <a:t> classes</a:t>
            </a:r>
            <a:endParaRPr kumimoji="1" lang="zh-CN" altLang="en-US" sz="3200" dirty="0"/>
          </a:p>
        </p:txBody>
      </p:sp>
      <p:pic>
        <p:nvPicPr>
          <p:cNvPr id="6" name="Picture 5">
            <a:extLst>
              <a:ext uri="{FF2B5EF4-FFF2-40B4-BE49-F238E27FC236}">
                <a16:creationId xmlns:a16="http://schemas.microsoft.com/office/drawing/2014/main" id="{B00EE905-7F1B-E24C-B42E-D20212DCE4A0}"/>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8" name="文本框 4">
            <a:extLst>
              <a:ext uri="{FF2B5EF4-FFF2-40B4-BE49-F238E27FC236}">
                <a16:creationId xmlns:a16="http://schemas.microsoft.com/office/drawing/2014/main" id="{A1C67922-9E14-754E-A610-35F61172A3D7}"/>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44</a:t>
            </a:fld>
            <a:endParaRPr kumimoji="1" lang="zh-CN" altLang="en-US" dirty="0"/>
          </a:p>
        </p:txBody>
      </p:sp>
    </p:spTree>
    <p:extLst>
      <p:ext uri="{BB962C8B-B14F-4D97-AF65-F5344CB8AC3E}">
        <p14:creationId xmlns:p14="http://schemas.microsoft.com/office/powerpoint/2010/main" val="3011728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ADB8E-B788-BF4A-8666-0262FDC05323}"/>
              </a:ext>
            </a:extLst>
          </p:cNvPr>
          <p:cNvSpPr>
            <a:spLocks noGrp="1"/>
          </p:cNvSpPr>
          <p:nvPr>
            <p:ph type="body" sz="quarter" idx="10"/>
          </p:nvPr>
        </p:nvSpPr>
        <p:spPr>
          <a:xfrm>
            <a:off x="1849223" y="471273"/>
            <a:ext cx="8493554" cy="591408"/>
          </a:xfrm>
        </p:spPr>
        <p:txBody>
          <a:bodyPr/>
          <a:lstStyle/>
          <a:p>
            <a:r>
              <a:rPr kumimoji="1" lang="en-US" altLang="zh-CN" sz="2800" dirty="0">
                <a:latin typeface="Calibri" panose="020F0502020204030204" pitchFamily="34" charset="0"/>
                <a:cs typeface="Calibri" panose="020F0502020204030204" pitchFamily="34" charset="0"/>
              </a:rPr>
              <a:t>Artifact: </a:t>
            </a:r>
            <a:r>
              <a:rPr kumimoji="1" lang="en-US" altLang="zh-CN" sz="2800" dirty="0">
                <a:solidFill>
                  <a:schemeClr val="accent1"/>
                </a:solidFill>
                <a:latin typeface="Calibri" panose="020F0502020204030204" pitchFamily="34" charset="0"/>
                <a:cs typeface="Calibri" panose="020F0502020204030204" pitchFamily="34" charset="0"/>
              </a:rPr>
              <a:t>https://</a:t>
            </a:r>
            <a:r>
              <a:rPr kumimoji="1" lang="en-US" altLang="zh-CN" sz="2800" dirty="0" err="1">
                <a:solidFill>
                  <a:schemeClr val="accent1"/>
                </a:solidFill>
                <a:latin typeface="Calibri" panose="020F0502020204030204" pitchFamily="34" charset="0"/>
                <a:cs typeface="Calibri" panose="020F0502020204030204" pitchFamily="34" charset="0"/>
              </a:rPr>
              <a:t>github.com</a:t>
            </a:r>
            <a:r>
              <a:rPr kumimoji="1" lang="en-US" altLang="zh-CN" sz="2800" dirty="0">
                <a:solidFill>
                  <a:schemeClr val="accent1"/>
                </a:solidFill>
                <a:latin typeface="Calibri" panose="020F0502020204030204" pitchFamily="34" charset="0"/>
                <a:cs typeface="Calibri" panose="020F0502020204030204" pitchFamily="34" charset="0"/>
              </a:rPr>
              <a:t>/Geoffrey1014/</a:t>
            </a:r>
            <a:r>
              <a:rPr kumimoji="1" lang="en-US" altLang="zh-CN" sz="2800" dirty="0" err="1">
                <a:solidFill>
                  <a:schemeClr val="accent1"/>
                </a:solidFill>
                <a:latin typeface="Calibri" panose="020F0502020204030204" pitchFamily="34" charset="0"/>
                <a:cs typeface="Calibri" panose="020F0502020204030204" pitchFamily="34" charset="0"/>
              </a:rPr>
              <a:t>SA_Bugs</a:t>
            </a:r>
            <a:endParaRPr kumimoji="1" lang="zh-CN" altLang="en-US" sz="2800" dirty="0">
              <a:solidFill>
                <a:schemeClr val="accent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00EE905-7F1B-E24C-B42E-D20212DCE4A0}"/>
              </a:ext>
            </a:extLst>
          </p:cNvPr>
          <p:cNvPicPr>
            <a:picLocks noChangeAspect="1"/>
          </p:cNvPicPr>
          <p:nvPr/>
        </p:nvPicPr>
        <p:blipFill>
          <a:blip r:embed="rId3"/>
          <a:stretch>
            <a:fillRect/>
          </a:stretch>
        </p:blipFill>
        <p:spPr>
          <a:xfrm>
            <a:off x="11414201" y="5999954"/>
            <a:ext cx="777799" cy="851375"/>
          </a:xfrm>
          <a:prstGeom prst="rect">
            <a:avLst/>
          </a:prstGeom>
        </p:spPr>
      </p:pic>
      <p:sp>
        <p:nvSpPr>
          <p:cNvPr id="8" name="文本框 4">
            <a:extLst>
              <a:ext uri="{FF2B5EF4-FFF2-40B4-BE49-F238E27FC236}">
                <a16:creationId xmlns:a16="http://schemas.microsoft.com/office/drawing/2014/main" id="{A1C67922-9E14-754E-A610-35F61172A3D7}"/>
              </a:ext>
            </a:extLst>
          </p:cNvPr>
          <p:cNvSpPr txBox="1"/>
          <p:nvPr/>
        </p:nvSpPr>
        <p:spPr>
          <a:xfrm>
            <a:off x="11514318" y="6240975"/>
            <a:ext cx="577563" cy="369332"/>
          </a:xfrm>
          <a:prstGeom prst="rect">
            <a:avLst/>
          </a:prstGeom>
          <a:noFill/>
        </p:spPr>
        <p:txBody>
          <a:bodyPr wrap="square" rtlCol="0">
            <a:spAutoFit/>
          </a:bodyPr>
          <a:lstStyle/>
          <a:p>
            <a:fld id="{A00D7ADE-CF19-C141-9CC8-2B36AD5D2513}" type="slidenum">
              <a:rPr kumimoji="1" lang="zh-CN" altLang="en-US" smtClean="0"/>
              <a:t>45</a:t>
            </a:fld>
            <a:endParaRPr kumimoji="1" lang="zh-CN" altLang="en-US" dirty="0"/>
          </a:p>
        </p:txBody>
      </p:sp>
      <p:pic>
        <p:nvPicPr>
          <p:cNvPr id="3" name="Picture 2">
            <a:extLst>
              <a:ext uri="{FF2B5EF4-FFF2-40B4-BE49-F238E27FC236}">
                <a16:creationId xmlns:a16="http://schemas.microsoft.com/office/drawing/2014/main" id="{372B62FB-9284-424A-B6AC-E79FB627F259}"/>
              </a:ext>
            </a:extLst>
          </p:cNvPr>
          <p:cNvPicPr>
            <a:picLocks noChangeAspect="1"/>
          </p:cNvPicPr>
          <p:nvPr/>
        </p:nvPicPr>
        <p:blipFill>
          <a:blip r:embed="rId4"/>
          <a:stretch>
            <a:fillRect/>
          </a:stretch>
        </p:blipFill>
        <p:spPr>
          <a:xfrm>
            <a:off x="191317" y="1051565"/>
            <a:ext cx="5753564" cy="5788648"/>
          </a:xfrm>
          <a:prstGeom prst="rect">
            <a:avLst/>
          </a:prstGeom>
        </p:spPr>
      </p:pic>
      <p:pic>
        <p:nvPicPr>
          <p:cNvPr id="5" name="Picture 4">
            <a:extLst>
              <a:ext uri="{FF2B5EF4-FFF2-40B4-BE49-F238E27FC236}">
                <a16:creationId xmlns:a16="http://schemas.microsoft.com/office/drawing/2014/main" id="{24AC347B-EC26-644C-B1F6-EEE5E70AA27C}"/>
              </a:ext>
            </a:extLst>
          </p:cNvPr>
          <p:cNvPicPr>
            <a:picLocks noChangeAspect="1"/>
          </p:cNvPicPr>
          <p:nvPr/>
        </p:nvPicPr>
        <p:blipFill>
          <a:blip r:embed="rId5"/>
          <a:stretch>
            <a:fillRect/>
          </a:stretch>
        </p:blipFill>
        <p:spPr>
          <a:xfrm>
            <a:off x="5984515" y="2533884"/>
            <a:ext cx="5329567" cy="4306329"/>
          </a:xfrm>
          <a:prstGeom prst="rect">
            <a:avLst/>
          </a:prstGeom>
        </p:spPr>
      </p:pic>
      <p:sp>
        <p:nvSpPr>
          <p:cNvPr id="9" name="文本框 1">
            <a:extLst>
              <a:ext uri="{FF2B5EF4-FFF2-40B4-BE49-F238E27FC236}">
                <a16:creationId xmlns:a16="http://schemas.microsoft.com/office/drawing/2014/main" id="{31FB857F-E1D4-114F-B141-63DC86D0C460}"/>
              </a:ext>
            </a:extLst>
          </p:cNvPr>
          <p:cNvSpPr txBox="1"/>
          <p:nvPr/>
        </p:nvSpPr>
        <p:spPr>
          <a:xfrm>
            <a:off x="8649298" y="1121450"/>
            <a:ext cx="4229120" cy="142026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sz="2000" dirty="0">
                <a:latin typeface="Arial" panose="020B0604020202020204" pitchFamily="34" charset="0"/>
                <a:cs typeface="Arial" panose="020B0604020202020204" pitchFamily="34" charset="0"/>
              </a:rPr>
              <a:t>Tutorial</a:t>
            </a:r>
            <a:r>
              <a:rPr lang="zh-CN" altLang="en-US" sz="2000" dirty="0">
                <a:latin typeface="Arial" panose="020B0604020202020204" pitchFamily="34" charset="0"/>
                <a:cs typeface="Arial" panose="020B0604020202020204" pitchFamily="34" charset="0"/>
              </a:rPr>
              <a:t> </a:t>
            </a:r>
            <a:endParaRPr lang="en-US" altLang="zh-CN" sz="20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ü"/>
            </a:pPr>
            <a:r>
              <a:rPr lang="en-US" altLang="zh-CN" sz="2000" dirty="0">
                <a:latin typeface="Arial" panose="020B0604020202020204" pitchFamily="34" charset="0"/>
                <a:cs typeface="Arial" panose="020B0604020202020204" pitchFamily="34" charset="0"/>
              </a:rPr>
              <a:t>Bug Dataset</a:t>
            </a:r>
          </a:p>
          <a:p>
            <a:pPr marL="285750" indent="-285750">
              <a:lnSpc>
                <a:spcPct val="150000"/>
              </a:lnSpc>
              <a:buFont typeface="Wingdings" panose="05000000000000000000" pitchFamily="2" charset="2"/>
              <a:buChar char="ü"/>
            </a:pPr>
            <a:r>
              <a:rPr lang="en-US" altLang="zh-CN" sz="2000" dirty="0">
                <a:latin typeface="Arial" panose="020B0604020202020204" pitchFamily="34" charset="0"/>
                <a:cs typeface="Arial" panose="020B0604020202020204" pitchFamily="34" charset="0"/>
              </a:rPr>
              <a:t>Active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Maintenance</a:t>
            </a:r>
          </a:p>
        </p:txBody>
      </p:sp>
      <p:pic>
        <p:nvPicPr>
          <p:cNvPr id="7" name="Picture 6">
            <a:extLst>
              <a:ext uri="{FF2B5EF4-FFF2-40B4-BE49-F238E27FC236}">
                <a16:creationId xmlns:a16="http://schemas.microsoft.com/office/drawing/2014/main" id="{BEC2273F-FC4E-F943-9D50-031108B8C75F}"/>
              </a:ext>
            </a:extLst>
          </p:cNvPr>
          <p:cNvPicPr>
            <a:picLocks noChangeAspect="1"/>
          </p:cNvPicPr>
          <p:nvPr/>
        </p:nvPicPr>
        <p:blipFill>
          <a:blip r:embed="rId6"/>
          <a:stretch>
            <a:fillRect/>
          </a:stretch>
        </p:blipFill>
        <p:spPr>
          <a:xfrm>
            <a:off x="6432472" y="929934"/>
            <a:ext cx="1611777" cy="1611777"/>
          </a:xfrm>
          <a:prstGeom prst="rect">
            <a:avLst/>
          </a:prstGeom>
        </p:spPr>
      </p:pic>
    </p:spTree>
    <p:extLst>
      <p:ext uri="{BB962C8B-B14F-4D97-AF65-F5344CB8AC3E}">
        <p14:creationId xmlns:p14="http://schemas.microsoft.com/office/powerpoint/2010/main" val="385032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11138812" cy="1066800"/>
          </a:xfrm>
        </p:spPr>
        <p:txBody>
          <a:bodyPr/>
          <a:lstStyle/>
          <a:p>
            <a:r>
              <a:rPr kumimoji="1" lang="en-US" altLang="zh-CN" dirty="0">
                <a:latin typeface="Calibri" panose="020F0502020204030204" pitchFamily="34" charset="0"/>
                <a:cs typeface="Calibri" panose="020F0502020204030204" pitchFamily="34" charset="0"/>
              </a:rPr>
              <a:t>Challenges</a:t>
            </a:r>
          </a:p>
          <a:p>
            <a:endParaRPr kumimoji="1" lang="en-US" altLang="zh-CN" dirty="0"/>
          </a:p>
          <a:p>
            <a:endParaRPr lang="en-US" dirty="0"/>
          </a:p>
        </p:txBody>
      </p:sp>
      <p:sp>
        <p:nvSpPr>
          <p:cNvPr id="5" name="文本框 4">
            <a:extLst>
              <a:ext uri="{FF2B5EF4-FFF2-40B4-BE49-F238E27FC236}">
                <a16:creationId xmlns:a16="http://schemas.microsoft.com/office/drawing/2014/main" id="{AE7DD22B-79E7-464B-8B5E-7004E7CA5E2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5</a:t>
            </a:fld>
            <a:endParaRPr kumimoji="1" lang="zh-CN" altLang="en-US" dirty="0"/>
          </a:p>
        </p:txBody>
      </p:sp>
      <p:sp>
        <p:nvSpPr>
          <p:cNvPr id="7" name="TextBox 6">
            <a:extLst>
              <a:ext uri="{FF2B5EF4-FFF2-40B4-BE49-F238E27FC236}">
                <a16:creationId xmlns:a16="http://schemas.microsoft.com/office/drawing/2014/main" id="{108E583C-BECA-4C40-9604-E6942E005363}"/>
              </a:ext>
            </a:extLst>
          </p:cNvPr>
          <p:cNvSpPr txBox="1"/>
          <p:nvPr/>
        </p:nvSpPr>
        <p:spPr>
          <a:xfrm>
            <a:off x="560832" y="2252245"/>
            <a:ext cx="10960608" cy="3108543"/>
          </a:xfrm>
          <a:prstGeom prst="rect">
            <a:avLst/>
          </a:prstGeom>
          <a:noFill/>
        </p:spPr>
        <p:txBody>
          <a:bodyPr wrap="square" rtlCol="0">
            <a:spAutoFit/>
          </a:bodyPr>
          <a:lstStyle/>
          <a:p>
            <a:pPr marL="342900" indent="-342900">
              <a:buAutoNum type="arabicPeriod"/>
            </a:pPr>
            <a:r>
              <a:rPr lang="en-AU" sz="2800" b="1" dirty="0">
                <a:effectLst/>
                <a:latin typeface="Calibri" panose="020F0502020204030204" pitchFamily="34" charset="0"/>
                <a:cs typeface="Calibri" panose="020F0502020204030204" pitchFamily="34" charset="0"/>
              </a:rPr>
              <a:t>Static analyzers usually </a:t>
            </a:r>
            <a:r>
              <a:rPr lang="en-AU" sz="2800" b="1" dirty="0">
                <a:solidFill>
                  <a:srgbClr val="FF0000"/>
                </a:solidFill>
                <a:effectLst/>
                <a:latin typeface="Calibri" panose="020F0502020204030204" pitchFamily="34" charset="0"/>
                <a:cs typeface="Calibri" panose="020F0502020204030204" pitchFamily="34" charset="0"/>
              </a:rPr>
              <a:t>do not </a:t>
            </a:r>
            <a:r>
              <a:rPr lang="en-AU" sz="2800" b="1" dirty="0">
                <a:effectLst/>
                <a:latin typeface="Calibri" panose="020F0502020204030204" pitchFamily="34" charset="0"/>
                <a:cs typeface="Calibri" panose="020F0502020204030204" pitchFamily="34" charset="0"/>
              </a:rPr>
              <a:t>have clear and complete </a:t>
            </a:r>
            <a:r>
              <a:rPr lang="en-AU" sz="2800" b="1" dirty="0">
                <a:solidFill>
                  <a:srgbClr val="FF0000"/>
                </a:solidFill>
                <a:effectLst/>
                <a:latin typeface="Calibri" panose="020F0502020204030204" pitchFamily="34" charset="0"/>
                <a:cs typeface="Calibri" panose="020F0502020204030204" pitchFamily="34" charset="0"/>
              </a:rPr>
              <a:t>specifications.</a:t>
            </a:r>
          </a:p>
          <a:p>
            <a:pPr marL="342900" indent="-342900">
              <a:buAutoNum type="arabicPeriod"/>
            </a:pPr>
            <a:endParaRPr lang="en-AU" sz="2800" dirty="0">
              <a:latin typeface="Calibri" panose="020F0502020204030204" pitchFamily="34" charset="0"/>
              <a:cs typeface="Calibri" panose="020F0502020204030204" pitchFamily="34" charset="0"/>
            </a:endParaRPr>
          </a:p>
          <a:p>
            <a:pPr marL="342900" indent="-342900">
              <a:buAutoNum type="arabicPeriod"/>
            </a:pPr>
            <a:endParaRPr lang="en-AU" sz="2800" dirty="0">
              <a:latin typeface="Calibri" panose="020F0502020204030204" pitchFamily="34" charset="0"/>
              <a:cs typeface="Calibri" panose="020F0502020204030204" pitchFamily="34" charset="0"/>
            </a:endParaRPr>
          </a:p>
          <a:p>
            <a:pPr marL="342900" indent="-342900">
              <a:buAutoNum type="arabicPeriod"/>
            </a:pPr>
            <a:r>
              <a:rPr lang="en-AU" sz="2800" b="1" dirty="0">
                <a:latin typeface="Calibri" panose="020F0502020204030204" pitchFamily="34" charset="0"/>
                <a:cs typeface="Calibri" panose="020F0502020204030204" pitchFamily="34" charset="0"/>
              </a:rPr>
              <a:t>Different S</a:t>
            </a:r>
            <a:r>
              <a:rPr lang="en-AU" sz="2800" b="1" dirty="0">
                <a:effectLst/>
                <a:latin typeface="Calibri" panose="020F0502020204030204" pitchFamily="34" charset="0"/>
                <a:cs typeface="Calibri" panose="020F0502020204030204" pitchFamily="34" charset="0"/>
              </a:rPr>
              <a:t>tatic analyzers'</a:t>
            </a:r>
            <a:r>
              <a:rPr lang="en-US" sz="2800" b="1" dirty="0">
                <a:effectLst/>
                <a:latin typeface="Calibri" panose="020F0502020204030204" pitchFamily="34" charset="0"/>
                <a:cs typeface="Calibri" panose="020F0502020204030204" pitchFamily="34" charset="0"/>
              </a:rPr>
              <a:t> </a:t>
            </a:r>
            <a:r>
              <a:rPr lang="en-AU" sz="2800" b="1" dirty="0">
                <a:effectLst/>
                <a:latin typeface="Calibri" panose="020F0502020204030204" pitchFamily="34" charset="0"/>
                <a:cs typeface="Calibri" panose="020F0502020204030204" pitchFamily="34" charset="0"/>
              </a:rPr>
              <a:t>analysis results </a:t>
            </a:r>
            <a:r>
              <a:rPr lang="en-AU" sz="2800" b="1" dirty="0">
                <a:latin typeface="Calibri" panose="020F0502020204030204" pitchFamily="34" charset="0"/>
                <a:cs typeface="Calibri" panose="020F0502020204030204" pitchFamily="34" charset="0"/>
              </a:rPr>
              <a:t>could be </a:t>
            </a:r>
            <a:r>
              <a:rPr lang="en-AU" sz="2800" b="1" dirty="0">
                <a:solidFill>
                  <a:srgbClr val="FF0000"/>
                </a:solidFill>
                <a:latin typeface="Calibri" panose="020F0502020204030204" pitchFamily="34" charset="0"/>
                <a:cs typeface="Calibri" panose="020F0502020204030204" pitchFamily="34" charset="0"/>
              </a:rPr>
              <a:t>different</a:t>
            </a:r>
            <a:r>
              <a:rPr lang="en-AU" sz="2800" b="1" dirty="0">
                <a:latin typeface="Calibri" panose="020F0502020204030204" pitchFamily="34" charset="0"/>
                <a:cs typeface="Calibri" panose="020F0502020204030204" pitchFamily="34" charset="0"/>
              </a:rPr>
              <a:t>.</a:t>
            </a:r>
          </a:p>
          <a:p>
            <a:r>
              <a:rPr lang="en-AU" sz="2800" dirty="0">
                <a:latin typeface="Calibri" panose="020F0502020204030204" pitchFamily="34" charset="0"/>
                <a:cs typeface="Calibri" panose="020F0502020204030204" pitchFamily="34" charset="0"/>
              </a:rPr>
              <a:t>     - </a:t>
            </a:r>
            <a:r>
              <a:rPr lang="en-AU" sz="2800" dirty="0">
                <a:latin typeface="LinLibertineT"/>
                <a:cs typeface="Calibri" panose="020F0502020204030204" pitchFamily="34" charset="0"/>
              </a:rPr>
              <a:t>T</a:t>
            </a:r>
            <a:r>
              <a:rPr lang="en-AU" sz="2800" dirty="0">
                <a:effectLst/>
                <a:latin typeface="LinLibertineT"/>
              </a:rPr>
              <a:t>rade-off the soundness and precision</a:t>
            </a:r>
            <a:r>
              <a:rPr lang="en-AU" sz="2800" dirty="0">
                <a:latin typeface="Calibri" panose="020F0502020204030204" pitchFamily="34" charset="0"/>
                <a:cs typeface="Calibri" panose="020F0502020204030204" pitchFamily="34" charset="0"/>
              </a:rPr>
              <a:t> </a:t>
            </a:r>
          </a:p>
          <a:p>
            <a:r>
              <a:rPr lang="en-AU" sz="2800" dirty="0">
                <a:latin typeface="Calibri" panose="020F0502020204030204" pitchFamily="34" charset="0"/>
                <a:cs typeface="Calibri" panose="020F0502020204030204" pitchFamily="34" charset="0"/>
              </a:rPr>
              <a:t>     - Warning line</a:t>
            </a:r>
          </a:p>
          <a:p>
            <a:r>
              <a:rPr lang="en-AU" sz="2800" dirty="0">
                <a:latin typeface="Calibri" panose="020F0502020204030204" pitchFamily="34" charset="0"/>
                <a:cs typeface="Calibri" panose="020F0502020204030204" pitchFamily="34" charset="0"/>
              </a:rPr>
              <a:t>     - Warning type name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4078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10478819" cy="1066800"/>
          </a:xfrm>
        </p:spPr>
        <p:txBody>
          <a:bodyPr/>
          <a:lstStyle/>
          <a:p>
            <a:r>
              <a:rPr kumimoji="1" lang="en-US" altLang="zh-CN" dirty="0">
                <a:latin typeface="Calibri" panose="020F0502020204030204" pitchFamily="34" charset="0"/>
                <a:cs typeface="Calibri" panose="020F0502020204030204" pitchFamily="34" charset="0"/>
              </a:rPr>
              <a:t>Two Types of Automated Oracles</a:t>
            </a:r>
          </a:p>
          <a:p>
            <a:endParaRPr lang="en-US" dirty="0"/>
          </a:p>
        </p:txBody>
      </p:sp>
      <p:sp>
        <p:nvSpPr>
          <p:cNvPr id="3" name="Text Placeholder 2">
            <a:extLst>
              <a:ext uri="{FF2B5EF4-FFF2-40B4-BE49-F238E27FC236}">
                <a16:creationId xmlns:a16="http://schemas.microsoft.com/office/drawing/2014/main" id="{29180962-30DC-ABFB-57DF-56C2F1C9A432}"/>
              </a:ext>
            </a:extLst>
          </p:cNvPr>
          <p:cNvSpPr>
            <a:spLocks noGrp="1"/>
          </p:cNvSpPr>
          <p:nvPr>
            <p:ph type="body" sz="quarter" idx="11"/>
          </p:nvPr>
        </p:nvSpPr>
        <p:spPr>
          <a:xfrm>
            <a:off x="1073426" y="2840854"/>
            <a:ext cx="8770662" cy="3775845"/>
          </a:xfrm>
        </p:spPr>
        <p:txBody>
          <a:bodyPr/>
          <a:lstStyle/>
          <a:p>
            <a:r>
              <a:rPr kumimoji="1" lang="en-US" altLang="zh-CN" sz="4800" dirty="0">
                <a:latin typeface="Calibri" panose="020F0502020204030204" pitchFamily="34" charset="0"/>
                <a:cs typeface="Calibri" panose="020F0502020204030204" pitchFamily="34" charset="0"/>
              </a:rPr>
              <a:t>The dynamic oracle </a:t>
            </a:r>
          </a:p>
          <a:p>
            <a:endParaRPr kumimoji="1" lang="en-US" altLang="zh-CN" sz="4800" dirty="0">
              <a:latin typeface="Calibri" panose="020F0502020204030204" pitchFamily="34" charset="0"/>
              <a:cs typeface="Calibri" panose="020F0502020204030204" pitchFamily="34" charset="0"/>
            </a:endParaRPr>
          </a:p>
          <a:p>
            <a:r>
              <a:rPr kumimoji="1" lang="en-US" altLang="zh-CN" sz="4800" dirty="0">
                <a:latin typeface="Calibri" panose="020F0502020204030204" pitchFamily="34" charset="0"/>
                <a:cs typeface="Calibri" panose="020F0502020204030204" pitchFamily="34" charset="0"/>
              </a:rPr>
              <a:t>The static oracle </a:t>
            </a:r>
            <a:endParaRPr kumimoji="1" lang="zh-CN" altLang="en-US" sz="48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pic>
        <p:nvPicPr>
          <p:cNvPr id="6" name="Picture 5">
            <a:extLst>
              <a:ext uri="{FF2B5EF4-FFF2-40B4-BE49-F238E27FC236}">
                <a16:creationId xmlns:a16="http://schemas.microsoft.com/office/drawing/2014/main" id="{D75A4365-C9B3-C94D-A0AB-11D8FA9A2CAA}"/>
              </a:ext>
            </a:extLst>
          </p:cNvPr>
          <p:cNvPicPr>
            <a:picLocks noChangeAspect="1"/>
          </p:cNvPicPr>
          <p:nvPr/>
        </p:nvPicPr>
        <p:blipFill>
          <a:blip r:embed="rId4"/>
          <a:stretch>
            <a:fillRect/>
          </a:stretch>
        </p:blipFill>
        <p:spPr>
          <a:xfrm rot="20027064">
            <a:off x="10299387" y="624761"/>
            <a:ext cx="2263049" cy="2263049"/>
          </a:xfrm>
          <a:prstGeom prst="rect">
            <a:avLst/>
          </a:prstGeom>
        </p:spPr>
      </p:pic>
      <p:sp>
        <p:nvSpPr>
          <p:cNvPr id="10" name="文本框 4">
            <a:extLst>
              <a:ext uri="{FF2B5EF4-FFF2-40B4-BE49-F238E27FC236}">
                <a16:creationId xmlns:a16="http://schemas.microsoft.com/office/drawing/2014/main" id="{67E41CA9-9EDD-6342-AF1B-9EFF233A4FB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6</a:t>
            </a:fld>
            <a:endParaRPr kumimoji="1" lang="zh-CN" altLang="en-US" dirty="0"/>
          </a:p>
        </p:txBody>
      </p:sp>
    </p:spTree>
    <p:extLst>
      <p:ext uri="{BB962C8B-B14F-4D97-AF65-F5344CB8AC3E}">
        <p14:creationId xmlns:p14="http://schemas.microsoft.com/office/powerpoint/2010/main" val="406945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8912860" cy="1066800"/>
          </a:xfrm>
        </p:spPr>
        <p:txBody>
          <a:bodyPr/>
          <a:lstStyle/>
          <a:p>
            <a:r>
              <a:rPr kumimoji="1" lang="en-US" altLang="zh-CN" dirty="0">
                <a:latin typeface="Calibri" panose="020F0502020204030204" pitchFamily="34" charset="0"/>
                <a:cs typeface="Calibri" panose="020F0502020204030204" pitchFamily="34" charset="0"/>
              </a:rPr>
              <a:t>Insights</a:t>
            </a:r>
            <a:r>
              <a:rPr kumimoji="1" lang="en-US" altLang="zh-CN" dirty="0"/>
              <a:t> </a:t>
            </a:r>
          </a:p>
          <a:p>
            <a:endParaRPr lang="en-US" dirty="0"/>
          </a:p>
        </p:txBody>
      </p:sp>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pic>
        <p:nvPicPr>
          <p:cNvPr id="6" name="Picture 5">
            <a:extLst>
              <a:ext uri="{FF2B5EF4-FFF2-40B4-BE49-F238E27FC236}">
                <a16:creationId xmlns:a16="http://schemas.microsoft.com/office/drawing/2014/main" id="{D75A4365-C9B3-C94D-A0AB-11D8FA9A2CAA}"/>
              </a:ext>
            </a:extLst>
          </p:cNvPr>
          <p:cNvPicPr>
            <a:picLocks noChangeAspect="1"/>
          </p:cNvPicPr>
          <p:nvPr/>
        </p:nvPicPr>
        <p:blipFill>
          <a:blip r:embed="rId4"/>
          <a:stretch>
            <a:fillRect/>
          </a:stretch>
        </p:blipFill>
        <p:spPr>
          <a:xfrm rot="20027064">
            <a:off x="9948334" y="49864"/>
            <a:ext cx="2263049" cy="2263049"/>
          </a:xfrm>
          <a:prstGeom prst="rect">
            <a:avLst/>
          </a:prstGeom>
        </p:spPr>
      </p:pic>
      <p:sp>
        <p:nvSpPr>
          <p:cNvPr id="8" name="文本框 4">
            <a:extLst>
              <a:ext uri="{FF2B5EF4-FFF2-40B4-BE49-F238E27FC236}">
                <a16:creationId xmlns:a16="http://schemas.microsoft.com/office/drawing/2014/main" id="{9DE7E698-DDF2-524A-8C32-9CE72B4E5113}"/>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7</a:t>
            </a:fld>
            <a:endParaRPr kumimoji="1" lang="zh-CN" altLang="en-US" dirty="0"/>
          </a:p>
        </p:txBody>
      </p:sp>
      <p:sp>
        <p:nvSpPr>
          <p:cNvPr id="13" name="TextBox 12">
            <a:extLst>
              <a:ext uri="{FF2B5EF4-FFF2-40B4-BE49-F238E27FC236}">
                <a16:creationId xmlns:a16="http://schemas.microsoft.com/office/drawing/2014/main" id="{81030D66-4CE0-9147-8382-A30227E947F7}"/>
              </a:ext>
            </a:extLst>
          </p:cNvPr>
          <p:cNvSpPr txBox="1"/>
          <p:nvPr/>
        </p:nvSpPr>
        <p:spPr>
          <a:xfrm>
            <a:off x="646176" y="1865376"/>
            <a:ext cx="9326880" cy="1661993"/>
          </a:xfrm>
          <a:prstGeom prst="rect">
            <a:avLst/>
          </a:prstGeom>
          <a:noFill/>
        </p:spPr>
        <p:txBody>
          <a:bodyPr wrap="square" rtlCol="0">
            <a:spAutoFit/>
          </a:bodyPr>
          <a:lstStyle/>
          <a:p>
            <a:r>
              <a:rPr lang="en-US" sz="2800" b="1" dirty="0"/>
              <a:t>Dynamic oracle: </a:t>
            </a:r>
            <a:r>
              <a:rPr lang="en-US" sz="2800" dirty="0"/>
              <a:t>Ideally, the results inferred by a static analyzer should be </a:t>
            </a:r>
            <a:r>
              <a:rPr lang="en-US" sz="2800" dirty="0">
                <a:solidFill>
                  <a:srgbClr val="FF0000"/>
                </a:solidFill>
              </a:rPr>
              <a:t>consistent</a:t>
            </a:r>
            <a:r>
              <a:rPr lang="en-US" sz="2800" dirty="0"/>
              <a:t> with the results of </a:t>
            </a:r>
            <a:r>
              <a:rPr lang="en-US" sz="2800" dirty="0">
                <a:solidFill>
                  <a:srgbClr val="FF0000"/>
                </a:solidFill>
              </a:rPr>
              <a:t>running the program</a:t>
            </a:r>
            <a:r>
              <a:rPr lang="en-US" sz="2800" dirty="0"/>
              <a:t>.</a:t>
            </a:r>
          </a:p>
          <a:p>
            <a:endParaRPr lang="en-US" sz="2800" b="1" dirty="0"/>
          </a:p>
          <a:p>
            <a:endParaRPr lang="en-US" dirty="0"/>
          </a:p>
        </p:txBody>
      </p:sp>
    </p:spTree>
    <p:extLst>
      <p:ext uri="{BB962C8B-B14F-4D97-AF65-F5344CB8AC3E}">
        <p14:creationId xmlns:p14="http://schemas.microsoft.com/office/powerpoint/2010/main" val="144471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100" y="520700"/>
            <a:ext cx="8912860" cy="1066800"/>
          </a:xfrm>
        </p:spPr>
        <p:txBody>
          <a:bodyPr/>
          <a:lstStyle/>
          <a:p>
            <a:r>
              <a:rPr kumimoji="1" lang="en-US" altLang="zh-CN" dirty="0">
                <a:latin typeface="Calibri" panose="020F0502020204030204" pitchFamily="34" charset="0"/>
                <a:cs typeface="Calibri" panose="020F0502020204030204" pitchFamily="34" charset="0"/>
              </a:rPr>
              <a:t>Insights</a:t>
            </a:r>
          </a:p>
          <a:p>
            <a:endParaRPr lang="en-US" dirty="0"/>
          </a:p>
        </p:txBody>
      </p:sp>
      <p:pic>
        <p:nvPicPr>
          <p:cNvPr id="4" name="Picture 3">
            <a:extLst>
              <a:ext uri="{FF2B5EF4-FFF2-40B4-BE49-F238E27FC236}">
                <a16:creationId xmlns:a16="http://schemas.microsoft.com/office/drawing/2014/main" id="{4C2F3E7C-FD6A-724F-BBDE-815E12AB3C2D}"/>
              </a:ext>
            </a:extLst>
          </p:cNvPr>
          <p:cNvPicPr>
            <a:picLocks noChangeAspect="1"/>
          </p:cNvPicPr>
          <p:nvPr/>
        </p:nvPicPr>
        <p:blipFill>
          <a:blip r:embed="rId3"/>
          <a:stretch>
            <a:fillRect/>
          </a:stretch>
        </p:blipFill>
        <p:spPr>
          <a:xfrm>
            <a:off x="11430912" y="6115668"/>
            <a:ext cx="735644" cy="742332"/>
          </a:xfrm>
          <a:prstGeom prst="rect">
            <a:avLst/>
          </a:prstGeom>
        </p:spPr>
      </p:pic>
      <p:pic>
        <p:nvPicPr>
          <p:cNvPr id="6" name="Picture 5">
            <a:extLst>
              <a:ext uri="{FF2B5EF4-FFF2-40B4-BE49-F238E27FC236}">
                <a16:creationId xmlns:a16="http://schemas.microsoft.com/office/drawing/2014/main" id="{D75A4365-C9B3-C94D-A0AB-11D8FA9A2CAA}"/>
              </a:ext>
            </a:extLst>
          </p:cNvPr>
          <p:cNvPicPr>
            <a:picLocks noChangeAspect="1"/>
          </p:cNvPicPr>
          <p:nvPr/>
        </p:nvPicPr>
        <p:blipFill>
          <a:blip r:embed="rId4"/>
          <a:stretch>
            <a:fillRect/>
          </a:stretch>
        </p:blipFill>
        <p:spPr>
          <a:xfrm rot="20027064">
            <a:off x="9948334" y="49864"/>
            <a:ext cx="2263049" cy="2263049"/>
          </a:xfrm>
          <a:prstGeom prst="rect">
            <a:avLst/>
          </a:prstGeom>
        </p:spPr>
      </p:pic>
      <p:sp>
        <p:nvSpPr>
          <p:cNvPr id="8" name="文本框 4">
            <a:extLst>
              <a:ext uri="{FF2B5EF4-FFF2-40B4-BE49-F238E27FC236}">
                <a16:creationId xmlns:a16="http://schemas.microsoft.com/office/drawing/2014/main" id="{9DE7E698-DDF2-524A-8C32-9CE72B4E5113}"/>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8</a:t>
            </a:fld>
            <a:endParaRPr kumimoji="1" lang="zh-CN" altLang="en-US" dirty="0"/>
          </a:p>
        </p:txBody>
      </p:sp>
      <p:sp>
        <p:nvSpPr>
          <p:cNvPr id="13" name="TextBox 12">
            <a:extLst>
              <a:ext uri="{FF2B5EF4-FFF2-40B4-BE49-F238E27FC236}">
                <a16:creationId xmlns:a16="http://schemas.microsoft.com/office/drawing/2014/main" id="{81030D66-4CE0-9147-8382-A30227E947F7}"/>
              </a:ext>
            </a:extLst>
          </p:cNvPr>
          <p:cNvSpPr txBox="1"/>
          <p:nvPr/>
        </p:nvSpPr>
        <p:spPr>
          <a:xfrm>
            <a:off x="646176" y="1865376"/>
            <a:ext cx="9765792" cy="3816429"/>
          </a:xfrm>
          <a:prstGeom prst="rect">
            <a:avLst/>
          </a:prstGeom>
          <a:noFill/>
        </p:spPr>
        <p:txBody>
          <a:bodyPr wrap="square" rtlCol="0">
            <a:spAutoFit/>
          </a:bodyPr>
          <a:lstStyle/>
          <a:p>
            <a:r>
              <a:rPr lang="en-US" sz="2800" b="1" dirty="0"/>
              <a:t>Dynamic oracle: </a:t>
            </a:r>
            <a:r>
              <a:rPr lang="en-US" sz="2800" dirty="0"/>
              <a:t>Ideally, the results inferred by a static analyzer should be </a:t>
            </a:r>
            <a:r>
              <a:rPr lang="en-US" sz="2800" dirty="0">
                <a:solidFill>
                  <a:srgbClr val="FF0000"/>
                </a:solidFill>
              </a:rPr>
              <a:t>consistent</a:t>
            </a:r>
            <a:r>
              <a:rPr lang="en-US" sz="2800" dirty="0"/>
              <a:t> with the results of </a:t>
            </a:r>
            <a:r>
              <a:rPr lang="en-US" sz="2800" dirty="0">
                <a:solidFill>
                  <a:srgbClr val="FF0000"/>
                </a:solidFill>
              </a:rPr>
              <a:t>running the program</a:t>
            </a:r>
            <a:r>
              <a:rPr lang="en-US" sz="2800" dirty="0"/>
              <a:t>.</a:t>
            </a:r>
          </a:p>
          <a:p>
            <a:endParaRPr lang="en-US" sz="2800" dirty="0"/>
          </a:p>
          <a:p>
            <a:endParaRPr lang="en-US" sz="2800" dirty="0"/>
          </a:p>
          <a:p>
            <a:r>
              <a:rPr lang="en-US" sz="2800" b="1" dirty="0"/>
              <a:t>Static oracle: </a:t>
            </a:r>
            <a:r>
              <a:rPr lang="en-US" sz="2800" dirty="0"/>
              <a:t>A static analyzer should evaluate </a:t>
            </a:r>
            <a:r>
              <a:rPr lang="en-US" sz="2800" dirty="0">
                <a:solidFill>
                  <a:srgbClr val="FF0000"/>
                </a:solidFill>
              </a:rPr>
              <a:t>equivalent but different representations of bool expressions</a:t>
            </a:r>
            <a:r>
              <a:rPr lang="en-US" sz="2800" dirty="0"/>
              <a:t> for the same results.</a:t>
            </a:r>
          </a:p>
          <a:p>
            <a:endParaRPr lang="en-US" sz="2800" dirty="0"/>
          </a:p>
          <a:p>
            <a:endParaRPr lang="en-US" sz="2800" b="1" dirty="0"/>
          </a:p>
          <a:p>
            <a:endParaRPr lang="en-US" dirty="0"/>
          </a:p>
        </p:txBody>
      </p:sp>
    </p:spTree>
    <p:extLst>
      <p:ext uri="{BB962C8B-B14F-4D97-AF65-F5344CB8AC3E}">
        <p14:creationId xmlns:p14="http://schemas.microsoft.com/office/powerpoint/2010/main" val="3452928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5AADC-63A5-E19F-17E5-DB98406AD372}"/>
              </a:ext>
            </a:extLst>
          </p:cNvPr>
          <p:cNvSpPr>
            <a:spLocks noGrp="1"/>
          </p:cNvSpPr>
          <p:nvPr>
            <p:ph type="body" sz="quarter" idx="10"/>
          </p:nvPr>
        </p:nvSpPr>
        <p:spPr>
          <a:xfrm>
            <a:off x="292099" y="520700"/>
            <a:ext cx="9987017" cy="1066800"/>
          </a:xfrm>
        </p:spPr>
        <p:txBody>
          <a:bodyPr/>
          <a:lstStyle/>
          <a:p>
            <a:r>
              <a:rPr kumimoji="1" lang="en-US" altLang="zh-CN" dirty="0">
                <a:latin typeface="Calibri" panose="020F0502020204030204" pitchFamily="34" charset="0"/>
                <a:cs typeface="Calibri" panose="020F0502020204030204" pitchFamily="34" charset="0"/>
              </a:rPr>
              <a:t>D</a:t>
            </a:r>
            <a:r>
              <a:rPr kumimoji="1" lang="en-US" altLang="zh-CN" sz="6000" dirty="0">
                <a:latin typeface="Calibri" panose="020F0502020204030204" pitchFamily="34" charset="0"/>
                <a:cs typeface="Calibri" panose="020F0502020204030204" pitchFamily="34" charset="0"/>
              </a:rPr>
              <a:t>ynamic </a:t>
            </a:r>
            <a:r>
              <a:rPr kumimoji="1" lang="en-US" altLang="zh-CN" dirty="0">
                <a:latin typeface="Calibri" panose="020F0502020204030204" pitchFamily="34" charset="0"/>
                <a:cs typeface="Calibri" panose="020F0502020204030204" pitchFamily="34" charset="0"/>
              </a:rPr>
              <a:t>O</a:t>
            </a:r>
            <a:r>
              <a:rPr kumimoji="1" lang="en-US" altLang="zh-CN" sz="6000" dirty="0">
                <a:latin typeface="Calibri" panose="020F0502020204030204" pitchFamily="34" charset="0"/>
                <a:cs typeface="Calibri" panose="020F0502020204030204" pitchFamily="34" charset="0"/>
              </a:rPr>
              <a:t>racle</a:t>
            </a:r>
          </a:p>
          <a:p>
            <a:endParaRPr lang="en-US" dirty="0"/>
          </a:p>
        </p:txBody>
      </p:sp>
      <p:sp>
        <p:nvSpPr>
          <p:cNvPr id="5" name="文本框 4">
            <a:extLst>
              <a:ext uri="{FF2B5EF4-FFF2-40B4-BE49-F238E27FC236}">
                <a16:creationId xmlns:a16="http://schemas.microsoft.com/office/drawing/2014/main" id="{E218905F-664E-D248-9379-D2C96B417E08}"/>
              </a:ext>
            </a:extLst>
          </p:cNvPr>
          <p:cNvSpPr txBox="1"/>
          <p:nvPr/>
        </p:nvSpPr>
        <p:spPr>
          <a:xfrm>
            <a:off x="515007" y="1653190"/>
            <a:ext cx="10859969" cy="1077218"/>
          </a:xfrm>
          <a:prstGeom prst="rect">
            <a:avLst/>
          </a:prstGeom>
          <a:noFill/>
        </p:spPr>
        <p:txBody>
          <a:bodyPr wrap="square" rtlCol="0">
            <a:spAutoFit/>
          </a:bodyPr>
          <a:lstStyle/>
          <a:p>
            <a:r>
              <a:rPr lang="en-US" altLang="zh-CN" sz="3200" dirty="0"/>
              <a:t>The program’s execution paths can be leveraged to construct the oracle for testing static analyzers.</a:t>
            </a:r>
          </a:p>
        </p:txBody>
      </p:sp>
      <p:pic>
        <p:nvPicPr>
          <p:cNvPr id="3" name="Picture 2">
            <a:extLst>
              <a:ext uri="{FF2B5EF4-FFF2-40B4-BE49-F238E27FC236}">
                <a16:creationId xmlns:a16="http://schemas.microsoft.com/office/drawing/2014/main" id="{A887D265-C81C-7845-BF28-EB01D8325130}"/>
              </a:ext>
            </a:extLst>
          </p:cNvPr>
          <p:cNvPicPr>
            <a:picLocks noChangeAspect="1"/>
          </p:cNvPicPr>
          <p:nvPr/>
        </p:nvPicPr>
        <p:blipFill>
          <a:blip r:embed="rId3"/>
          <a:stretch>
            <a:fillRect/>
          </a:stretch>
        </p:blipFill>
        <p:spPr>
          <a:xfrm>
            <a:off x="11374976" y="6118518"/>
            <a:ext cx="698500" cy="704850"/>
          </a:xfrm>
          <a:prstGeom prst="rect">
            <a:avLst/>
          </a:prstGeom>
        </p:spPr>
      </p:pic>
      <p:sp>
        <p:nvSpPr>
          <p:cNvPr id="11" name="文本框 4">
            <a:extLst>
              <a:ext uri="{FF2B5EF4-FFF2-40B4-BE49-F238E27FC236}">
                <a16:creationId xmlns:a16="http://schemas.microsoft.com/office/drawing/2014/main" id="{AEB31E89-18B4-004E-9FDA-E994EECA91F5}"/>
              </a:ext>
            </a:extLst>
          </p:cNvPr>
          <p:cNvSpPr txBox="1"/>
          <p:nvPr/>
        </p:nvSpPr>
        <p:spPr>
          <a:xfrm>
            <a:off x="11647891" y="6302168"/>
            <a:ext cx="301686" cy="369332"/>
          </a:xfrm>
          <a:prstGeom prst="rect">
            <a:avLst/>
          </a:prstGeom>
          <a:noFill/>
        </p:spPr>
        <p:txBody>
          <a:bodyPr wrap="none" rtlCol="0">
            <a:spAutoFit/>
          </a:bodyPr>
          <a:lstStyle/>
          <a:p>
            <a:fld id="{A00D7ADE-CF19-C141-9CC8-2B36AD5D2513}" type="slidenum">
              <a:rPr kumimoji="1" lang="zh-CN" altLang="en-US" smtClean="0"/>
              <a:t>9</a:t>
            </a:fld>
            <a:endParaRPr kumimoji="1" lang="zh-CN" altLang="en-US" dirty="0"/>
          </a:p>
        </p:txBody>
      </p:sp>
      <p:graphicFrame>
        <p:nvGraphicFramePr>
          <p:cNvPr id="4" name="Table 7">
            <a:extLst>
              <a:ext uri="{FF2B5EF4-FFF2-40B4-BE49-F238E27FC236}">
                <a16:creationId xmlns:a16="http://schemas.microsoft.com/office/drawing/2014/main" id="{128E0F1F-EFF6-2448-968B-222623D05873}"/>
              </a:ext>
            </a:extLst>
          </p:cNvPr>
          <p:cNvGraphicFramePr>
            <a:graphicFrameLocks noGrp="1"/>
          </p:cNvGraphicFramePr>
          <p:nvPr>
            <p:extLst>
              <p:ext uri="{D42A27DB-BD31-4B8C-83A1-F6EECF244321}">
                <p14:modId xmlns:p14="http://schemas.microsoft.com/office/powerpoint/2010/main" val="1967215525"/>
              </p:ext>
            </p:extLst>
          </p:nvPr>
        </p:nvGraphicFramePr>
        <p:xfrm>
          <a:off x="1211283" y="3344257"/>
          <a:ext cx="9832767" cy="1566672"/>
        </p:xfrm>
        <a:graphic>
          <a:graphicData uri="http://schemas.openxmlformats.org/drawingml/2006/table">
            <a:tbl>
              <a:tblPr firstRow="1" bandRow="1">
                <a:tableStyleId>{00A15C55-8517-42AA-B614-E9B94910E393}</a:tableStyleId>
              </a:tblPr>
              <a:tblGrid>
                <a:gridCol w="3277589">
                  <a:extLst>
                    <a:ext uri="{9D8B030D-6E8A-4147-A177-3AD203B41FA5}">
                      <a16:colId xmlns:a16="http://schemas.microsoft.com/office/drawing/2014/main" val="2874161184"/>
                    </a:ext>
                  </a:extLst>
                </a:gridCol>
                <a:gridCol w="3277589">
                  <a:extLst>
                    <a:ext uri="{9D8B030D-6E8A-4147-A177-3AD203B41FA5}">
                      <a16:colId xmlns:a16="http://schemas.microsoft.com/office/drawing/2014/main" val="52576292"/>
                    </a:ext>
                  </a:extLst>
                </a:gridCol>
                <a:gridCol w="3277589">
                  <a:extLst>
                    <a:ext uri="{9D8B030D-6E8A-4147-A177-3AD203B41FA5}">
                      <a16:colId xmlns:a16="http://schemas.microsoft.com/office/drawing/2014/main" val="3629991302"/>
                    </a:ext>
                  </a:extLst>
                </a:gridCol>
              </a:tblGrid>
              <a:tr h="522224">
                <a:tc>
                  <a:txBody>
                    <a:bodyPr/>
                    <a:lstStyle/>
                    <a:p>
                      <a:pPr algn="ctr"/>
                      <a:r>
                        <a:rPr lang="en-US" altLang="zh-CN" sz="2400" dirty="0">
                          <a:solidFill>
                            <a:schemeClr val="tx1"/>
                          </a:solidFill>
                        </a:rPr>
                        <a:t>Dynamic Execution</a:t>
                      </a:r>
                      <a:r>
                        <a:rPr lang="en-US" sz="2400" dirty="0">
                          <a:solidFill>
                            <a:schemeClr val="tx1"/>
                          </a:solidFill>
                        </a:rPr>
                        <a:t> Path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kern="1200" dirty="0">
                          <a:solidFill>
                            <a:schemeClr val="tx1"/>
                          </a:solidFill>
                          <a:effectLst/>
                          <a:latin typeface="+mn-lt"/>
                          <a:ea typeface="+mn-ea"/>
                          <a:cs typeface="+mn-cs"/>
                        </a:rPr>
                        <a:t>Static Analysis Result</a:t>
                      </a:r>
                      <a:endParaRPr lang="en-AU" sz="2400" dirty="0">
                        <a:solidFill>
                          <a:schemeClr val="tx1"/>
                        </a:solidFill>
                      </a:endParaRPr>
                    </a:p>
                  </a:txBody>
                  <a:tcPr/>
                </a:tc>
                <a:tc>
                  <a:txBody>
                    <a:bodyPr/>
                    <a:lstStyle/>
                    <a:p>
                      <a:pPr algn="ctr"/>
                      <a:r>
                        <a:rPr lang="en-US" sz="2400" dirty="0">
                          <a:solidFill>
                            <a:schemeClr val="tx1"/>
                          </a:solidFill>
                        </a:rPr>
                        <a:t>Testing Result</a:t>
                      </a:r>
                    </a:p>
                  </a:txBody>
                  <a:tcPr/>
                </a:tc>
                <a:extLst>
                  <a:ext uri="{0D108BD9-81ED-4DB2-BD59-A6C34878D82A}">
                    <a16:rowId xmlns:a16="http://schemas.microsoft.com/office/drawing/2014/main" val="2439156693"/>
                  </a:ext>
                </a:extLst>
              </a:tr>
              <a:tr h="522224">
                <a:tc>
                  <a:txBody>
                    <a:bodyPr/>
                    <a:lstStyle/>
                    <a:p>
                      <a:pPr algn="ctr"/>
                      <a:r>
                        <a:rPr lang="en-US" sz="2400" dirty="0"/>
                        <a:t>No error</a:t>
                      </a:r>
                    </a:p>
                  </a:txBody>
                  <a:tcPr/>
                </a:tc>
                <a:tc>
                  <a:txBody>
                    <a:bodyPr/>
                    <a:lstStyle/>
                    <a:p>
                      <a:pPr algn="ctr"/>
                      <a:r>
                        <a:rPr lang="en-US" sz="2400" dirty="0"/>
                        <a:t>Warning</a:t>
                      </a:r>
                    </a:p>
                  </a:txBody>
                  <a:tcPr/>
                </a:tc>
                <a:tc>
                  <a:txBody>
                    <a:bodyPr/>
                    <a:lstStyle/>
                    <a:p>
                      <a:pPr algn="ctr"/>
                      <a:r>
                        <a:rPr lang="en-US" sz="2400" dirty="0"/>
                        <a:t>FP</a:t>
                      </a:r>
                    </a:p>
                  </a:txBody>
                  <a:tcPr/>
                </a:tc>
                <a:extLst>
                  <a:ext uri="{0D108BD9-81ED-4DB2-BD59-A6C34878D82A}">
                    <a16:rowId xmlns:a16="http://schemas.microsoft.com/office/drawing/2014/main" val="2772875851"/>
                  </a:ext>
                </a:extLst>
              </a:tr>
              <a:tr h="522224">
                <a:tc>
                  <a:txBody>
                    <a:bodyPr/>
                    <a:lstStyle/>
                    <a:p>
                      <a:pPr algn="ctr"/>
                      <a:r>
                        <a:rPr lang="en-US" sz="2400" dirty="0"/>
                        <a:t>Error</a:t>
                      </a:r>
                    </a:p>
                  </a:txBody>
                  <a:tcPr/>
                </a:tc>
                <a:tc>
                  <a:txBody>
                    <a:bodyPr/>
                    <a:lstStyle/>
                    <a:p>
                      <a:pPr algn="ctr"/>
                      <a:r>
                        <a:rPr lang="en-US" sz="2400" dirty="0"/>
                        <a:t>No warning</a:t>
                      </a:r>
                    </a:p>
                  </a:txBody>
                  <a:tcPr/>
                </a:tc>
                <a:tc>
                  <a:txBody>
                    <a:bodyPr/>
                    <a:lstStyle/>
                    <a:p>
                      <a:pPr algn="ctr"/>
                      <a:r>
                        <a:rPr lang="en-US" sz="2400" dirty="0"/>
                        <a:t>FN</a:t>
                      </a:r>
                    </a:p>
                  </a:txBody>
                  <a:tcPr/>
                </a:tc>
                <a:extLst>
                  <a:ext uri="{0D108BD9-81ED-4DB2-BD59-A6C34878D82A}">
                    <a16:rowId xmlns:a16="http://schemas.microsoft.com/office/drawing/2014/main" val="990641451"/>
                  </a:ext>
                </a:extLst>
              </a:tr>
            </a:tbl>
          </a:graphicData>
        </a:graphic>
      </p:graphicFrame>
    </p:spTree>
    <p:extLst>
      <p:ext uri="{BB962C8B-B14F-4D97-AF65-F5344CB8AC3E}">
        <p14:creationId xmlns:p14="http://schemas.microsoft.com/office/powerpoint/2010/main" val="2139013115"/>
      </p:ext>
    </p:extLst>
  </p:cSld>
  <p:clrMapOvr>
    <a:masterClrMapping/>
  </p:clrMapOvr>
</p:sld>
</file>

<file path=ppt/theme/theme1.xml><?xml version="1.0" encoding="utf-8"?>
<a:theme xmlns:a="http://schemas.openxmlformats.org/drawingml/2006/main" name="1_Office Theme">
  <a:themeElements>
    <a:clrScheme name="UNSW 1">
      <a:dk1>
        <a:srgbClr val="000000"/>
      </a:dk1>
      <a:lt1>
        <a:srgbClr val="FFFFFF"/>
      </a:lt1>
      <a:dk2>
        <a:srgbClr val="44546A"/>
      </a:dk2>
      <a:lt2>
        <a:srgbClr val="FFDC00"/>
      </a:lt2>
      <a:accent1>
        <a:srgbClr val="3F61C4"/>
      </a:accent1>
      <a:accent2>
        <a:srgbClr val="FF635D"/>
      </a:accent2>
      <a:accent3>
        <a:srgbClr val="2CAAE2"/>
      </a:accent3>
      <a:accent4>
        <a:srgbClr val="1AC987"/>
      </a:accent4>
      <a:accent5>
        <a:srgbClr val="FF8200"/>
      </a:accent5>
      <a:accent6>
        <a:srgbClr val="8A68C8"/>
      </a:accent6>
      <a:hlink>
        <a:srgbClr val="969696"/>
      </a:hlink>
      <a:folHlink>
        <a:srgbClr val="6464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NSW M&amp;H 22">
  <a:themeElements>
    <a:clrScheme name="UNSW">
      <a:dk1>
        <a:srgbClr val="000000"/>
      </a:dk1>
      <a:lt1>
        <a:srgbClr val="FFFFFF"/>
      </a:lt1>
      <a:dk2>
        <a:srgbClr val="000000"/>
      </a:dk2>
      <a:lt2>
        <a:srgbClr val="FFDC00"/>
      </a:lt2>
      <a:accent1>
        <a:srgbClr val="3F61C4"/>
      </a:accent1>
      <a:accent2>
        <a:srgbClr val="FF635D"/>
      </a:accent2>
      <a:accent3>
        <a:srgbClr val="1AC987"/>
      </a:accent3>
      <a:accent4>
        <a:srgbClr val="FA91B6"/>
      </a:accent4>
      <a:accent5>
        <a:srgbClr val="8A68C8"/>
      </a:accent5>
      <a:accent6>
        <a:srgbClr val="FF8200"/>
      </a:accent6>
      <a:hlink>
        <a:srgbClr val="3F61C4"/>
      </a:hlink>
      <a:folHlink>
        <a:srgbClr val="8A68C8"/>
      </a:folHlink>
    </a:clrScheme>
    <a:fontScheme name="UNSW">
      <a:majorFont>
        <a:latin typeface="Clancy"/>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SW M&amp;H 22" id="{AAB34F0A-FBD7-45C9-973D-00B685D0679C}" vid="{D1BC4D54-A20F-45F0-B62F-46382B26E8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adfc5ea-d077-4d6e-8158-cd61bcaf25c9">
      <UserInfo>
        <DisplayName>Ashleigh Lai</DisplayName>
        <AccountId>102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8C24ADE4463F489C705F6E61AB28EB" ma:contentTypeVersion="6" ma:contentTypeDescription="Create a new document." ma:contentTypeScope="" ma:versionID="e0e366d49b95154a5421c185a42c2a33">
  <xsd:schema xmlns:xsd="http://www.w3.org/2001/XMLSchema" xmlns:xs="http://www.w3.org/2001/XMLSchema" xmlns:p="http://schemas.microsoft.com/office/2006/metadata/properties" xmlns:ns2="389b28ca-2aea-48d1-8db4-0ca9e35caf27" xmlns:ns3="aadfc5ea-d077-4d6e-8158-cd61bcaf25c9" targetNamespace="http://schemas.microsoft.com/office/2006/metadata/properties" ma:root="true" ma:fieldsID="80bab2d85dcbbf3a50c48cccf53f4d35" ns2:_="" ns3:_="">
    <xsd:import namespace="389b28ca-2aea-48d1-8db4-0ca9e35caf27"/>
    <xsd:import namespace="aadfc5ea-d077-4d6e-8158-cd61bcaf25c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9b28ca-2aea-48d1-8db4-0ca9e35ca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adfc5ea-d077-4d6e-8158-cd61bcaf25c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E3EEC7-FC5A-4003-AFB4-6F4B44A7B56E}">
  <ds:schemaRefs>
    <ds:schemaRef ds:uri="aadfc5ea-d077-4d6e-8158-cd61bcaf25c9"/>
    <ds:schemaRef ds:uri="389b28ca-2aea-48d1-8db4-0ca9e35caf27"/>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592819-4082-426A-8045-401088EABE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9b28ca-2aea-48d1-8db4-0ca9e35caf27"/>
    <ds:schemaRef ds:uri="aadfc5ea-d077-4d6e-8158-cd61bcaf25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3E504A-83F0-4AAF-BB01-98CE0BDE50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29413</TotalTime>
  <Words>2230</Words>
  <Application>Microsoft Macintosh PowerPoint</Application>
  <PresentationFormat>Widescreen</PresentationFormat>
  <Paragraphs>392</Paragraphs>
  <Slides>45</Slides>
  <Notes>45</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45</vt:i4>
      </vt:variant>
    </vt:vector>
  </HeadingPairs>
  <TitlesOfParts>
    <vt:vector size="67" baseType="lpstr">
      <vt:lpstr>Clancy</vt:lpstr>
      <vt:lpstr>Clancy Bold</vt:lpstr>
      <vt:lpstr>CMSS10</vt:lpstr>
      <vt:lpstr>等线</vt:lpstr>
      <vt:lpstr>Inconsolatazi4</vt:lpstr>
      <vt:lpstr>LinLibertineT</vt:lpstr>
      <vt:lpstr>LinLibertineTBI</vt:lpstr>
      <vt:lpstr>LinLibertineTI</vt:lpstr>
      <vt:lpstr>Arial</vt:lpstr>
      <vt:lpstr>Calibri</vt:lpstr>
      <vt:lpstr>Helvetica</vt:lpstr>
      <vt:lpstr>Roboto</vt:lpstr>
      <vt:lpstr>Roboto Light</vt:lpstr>
      <vt:lpstr>Roboto Mono</vt:lpstr>
      <vt:lpstr>Tenorite</vt:lpstr>
      <vt:lpstr>Wingdings</vt:lpstr>
      <vt:lpstr>1_Office Theme</vt:lpstr>
      <vt:lpstr>3_Office Theme</vt:lpstr>
      <vt:lpstr>4_Office Theme</vt:lpstr>
      <vt:lpstr>5_Office Theme</vt:lpstr>
      <vt:lpstr>6_Office Theme</vt:lpstr>
      <vt:lpstr>UNSW M&amp;H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FSR PowerPoint Presentation</dc:title>
  <dc:subject/>
  <dc:creator>John Samperi</dc:creator>
  <cp:keywords/>
  <dc:description/>
  <cp:lastModifiedBy>geoffrey he</cp:lastModifiedBy>
  <cp:revision>130</cp:revision>
  <dcterms:created xsi:type="dcterms:W3CDTF">2023-02-20T00:18:29Z</dcterms:created>
  <dcterms:modified xsi:type="dcterms:W3CDTF">2024-07-19T14:59:12Z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0x010100078C24ADE4463F489C705F6E61AB28EB</vt:lpwstr>
  </property>
</Properties>
</file>